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355" r:id="rId4"/>
    <p:sldId id="363" r:id="rId5"/>
    <p:sldId id="301" r:id="rId6"/>
    <p:sldId id="360" r:id="rId7"/>
    <p:sldId id="280" r:id="rId8"/>
    <p:sldId id="281" r:id="rId9"/>
    <p:sldId id="266" r:id="rId10"/>
    <p:sldId id="365" r:id="rId11"/>
    <p:sldId id="268" r:id="rId12"/>
    <p:sldId id="276" r:id="rId13"/>
    <p:sldId id="366" r:id="rId14"/>
    <p:sldId id="3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B6BE"/>
    <a:srgbClr val="1437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7DBECE-A5E5-0943-B5BB-1C56C63EAF1C}" v="44" dt="2020-10-21T11:13:00.0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74" autoAdjust="0"/>
    <p:restoredTop sz="93387"/>
  </p:normalViewPr>
  <p:slideViewPr>
    <p:cSldViewPr snapToGrid="0" snapToObjects="1">
      <p:cViewPr varScale="1">
        <p:scale>
          <a:sx n="91" d="100"/>
          <a:sy n="91" d="100"/>
        </p:scale>
        <p:origin x="1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80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79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ters Creative" userId="0c54f64e-b97c-412b-b72d-1fff68224808" providerId="ADAL" clId="{C57DBECE-A5E5-0943-B5BB-1C56C63EAF1C}"/>
    <pc:docChg chg="undo custSel addSld delSld modSld sldOrd delMainMaster modMainMaster">
      <pc:chgData name="Waters Creative" userId="0c54f64e-b97c-412b-b72d-1fff68224808" providerId="ADAL" clId="{C57DBECE-A5E5-0943-B5BB-1C56C63EAF1C}" dt="2020-10-21T11:16:13.881" v="584" actId="20578"/>
      <pc:docMkLst>
        <pc:docMk/>
      </pc:docMkLst>
      <pc:sldChg chg="addSp delSp modSp">
        <pc:chgData name="Waters Creative" userId="0c54f64e-b97c-412b-b72d-1fff68224808" providerId="ADAL" clId="{C57DBECE-A5E5-0943-B5BB-1C56C63EAF1C}" dt="2020-10-21T10:34:56.456" v="52" actId="767"/>
        <pc:sldMkLst>
          <pc:docMk/>
          <pc:sldMk cId="2073698603" sldId="297"/>
        </pc:sldMkLst>
        <pc:spChg chg="add del mod">
          <ac:chgData name="Waters Creative" userId="0c54f64e-b97c-412b-b72d-1fff68224808" providerId="ADAL" clId="{C57DBECE-A5E5-0943-B5BB-1C56C63EAF1C}" dt="2020-10-21T10:34:56.456" v="52" actId="767"/>
          <ac:spMkLst>
            <pc:docMk/>
            <pc:sldMk cId="2073698603" sldId="297"/>
            <ac:spMk id="3" creationId="{539C21C6-6E8F-5F47-915A-ACC228CE06CB}"/>
          </ac:spMkLst>
        </pc:spChg>
      </pc:sldChg>
      <pc:sldChg chg="modSp mod">
        <pc:chgData name="Waters Creative" userId="0c54f64e-b97c-412b-b72d-1fff68224808" providerId="ADAL" clId="{C57DBECE-A5E5-0943-B5BB-1C56C63EAF1C}" dt="2020-10-21T11:14:57.606" v="576" actId="20577"/>
        <pc:sldMkLst>
          <pc:docMk/>
          <pc:sldMk cId="4074325582" sldId="309"/>
        </pc:sldMkLst>
        <pc:spChg chg="mod">
          <ac:chgData name="Waters Creative" userId="0c54f64e-b97c-412b-b72d-1fff68224808" providerId="ADAL" clId="{C57DBECE-A5E5-0943-B5BB-1C56C63EAF1C}" dt="2020-10-21T11:14:57.606" v="576" actId="20577"/>
          <ac:spMkLst>
            <pc:docMk/>
            <pc:sldMk cId="4074325582" sldId="309"/>
            <ac:spMk id="8" creationId="{D89C9A88-4E8C-CA4B-8F2B-DE4A91B80106}"/>
          </ac:spMkLst>
        </pc:spChg>
      </pc:sldChg>
      <pc:sldChg chg="addSp delSp modSp mod">
        <pc:chgData name="Waters Creative" userId="0c54f64e-b97c-412b-b72d-1fff68224808" providerId="ADAL" clId="{C57DBECE-A5E5-0943-B5BB-1C56C63EAF1C}" dt="2020-10-21T10:27:56.825" v="7" actId="1076"/>
        <pc:sldMkLst>
          <pc:docMk/>
          <pc:sldMk cId="3933620537" sldId="312"/>
        </pc:sldMkLst>
        <pc:picChg chg="del">
          <ac:chgData name="Waters Creative" userId="0c54f64e-b97c-412b-b72d-1fff68224808" providerId="ADAL" clId="{C57DBECE-A5E5-0943-B5BB-1C56C63EAF1C}" dt="2020-10-21T10:27:33.615" v="0" actId="478"/>
          <ac:picMkLst>
            <pc:docMk/>
            <pc:sldMk cId="3933620537" sldId="312"/>
            <ac:picMk id="4" creationId="{241E684E-3F99-DF4B-83AB-4B2A17E80F6C}"/>
          </ac:picMkLst>
        </pc:picChg>
        <pc:picChg chg="add mod">
          <ac:chgData name="Waters Creative" userId="0c54f64e-b97c-412b-b72d-1fff68224808" providerId="ADAL" clId="{C57DBECE-A5E5-0943-B5BB-1C56C63EAF1C}" dt="2020-10-21T10:27:56.825" v="7" actId="1076"/>
          <ac:picMkLst>
            <pc:docMk/>
            <pc:sldMk cId="3933620537" sldId="312"/>
            <ac:picMk id="5" creationId="{942DE2B4-8A01-794B-A4BE-CECDBB1BD1B2}"/>
          </ac:picMkLst>
        </pc:picChg>
      </pc:sldChg>
      <pc:sldChg chg="addSp delSp modSp add del mod setBg">
        <pc:chgData name="Waters Creative" userId="0c54f64e-b97c-412b-b72d-1fff68224808" providerId="ADAL" clId="{C57DBECE-A5E5-0943-B5BB-1C56C63EAF1C}" dt="2020-10-21T10:35:18.820" v="56" actId="2696"/>
        <pc:sldMkLst>
          <pc:docMk/>
          <pc:sldMk cId="3425159597" sldId="314"/>
        </pc:sldMkLst>
        <pc:spChg chg="add del mod">
          <ac:chgData name="Waters Creative" userId="0c54f64e-b97c-412b-b72d-1fff68224808" providerId="ADAL" clId="{C57DBECE-A5E5-0943-B5BB-1C56C63EAF1C}" dt="2020-10-21T10:32:55.834" v="16" actId="20577"/>
          <ac:spMkLst>
            <pc:docMk/>
            <pc:sldMk cId="3425159597" sldId="314"/>
            <ac:spMk id="2" creationId="{E922569D-1CA0-2D47-8C65-D4E350A98D59}"/>
          </ac:spMkLst>
        </pc:spChg>
        <pc:picChg chg="del">
          <ac:chgData name="Waters Creative" userId="0c54f64e-b97c-412b-b72d-1fff68224808" providerId="ADAL" clId="{C57DBECE-A5E5-0943-B5BB-1C56C63EAF1C}" dt="2020-10-21T10:28:38.769" v="9" actId="478"/>
          <ac:picMkLst>
            <pc:docMk/>
            <pc:sldMk cId="3425159597" sldId="314"/>
            <ac:picMk id="6" creationId="{E799273D-D66B-B44B-B35D-6DC569695CF2}"/>
          </ac:picMkLst>
        </pc:picChg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3933644316" sldId="315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3782009959" sldId="316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3680414725" sldId="317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2973783841" sldId="318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2535429477" sldId="319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1081806536" sldId="320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734602070" sldId="321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3561938841" sldId="322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184912258" sldId="323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3549405941" sldId="324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854291357" sldId="325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1304684792" sldId="326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702952238" sldId="327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1253571787" sldId="328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1820550991" sldId="329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3534084085" sldId="330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2478923414" sldId="331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757766420" sldId="332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1268854181" sldId="333"/>
        </pc:sldMkLst>
      </pc:sldChg>
      <pc:sldChg chg="add del">
        <pc:chgData name="Waters Creative" userId="0c54f64e-b97c-412b-b72d-1fff68224808" providerId="ADAL" clId="{C57DBECE-A5E5-0943-B5BB-1C56C63EAF1C}" dt="2020-10-21T10:35:18.820" v="56" actId="2696"/>
        <pc:sldMkLst>
          <pc:docMk/>
          <pc:sldMk cId="1798309633" sldId="334"/>
        </pc:sldMkLst>
      </pc:sldChg>
      <pc:sldChg chg="addSp delSp modSp add mod ord">
        <pc:chgData name="Waters Creative" userId="0c54f64e-b97c-412b-b72d-1fff68224808" providerId="ADAL" clId="{C57DBECE-A5E5-0943-B5BB-1C56C63EAF1C}" dt="2020-10-21T11:13:48.372" v="545" actId="20578"/>
        <pc:sldMkLst>
          <pc:docMk/>
          <pc:sldMk cId="3485145334" sldId="335"/>
        </pc:sldMkLst>
        <pc:spChg chg="mod">
          <ac:chgData name="Waters Creative" userId="0c54f64e-b97c-412b-b72d-1fff68224808" providerId="ADAL" clId="{C57DBECE-A5E5-0943-B5BB-1C56C63EAF1C}" dt="2020-10-21T10:35:11.208" v="54"/>
          <ac:spMkLst>
            <pc:docMk/>
            <pc:sldMk cId="3485145334" sldId="335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01:13.668" v="306" actId="14100"/>
          <ac:picMkLst>
            <pc:docMk/>
            <pc:sldMk cId="3485145334" sldId="335"/>
            <ac:picMk id="4" creationId="{589BBB1A-F4DD-8342-B15A-1362A577F694}"/>
          </ac:picMkLst>
        </pc:picChg>
        <pc:picChg chg="del">
          <ac:chgData name="Waters Creative" userId="0c54f64e-b97c-412b-b72d-1fff68224808" providerId="ADAL" clId="{C57DBECE-A5E5-0943-B5BB-1C56C63EAF1C}" dt="2020-10-21T10:35:12.542" v="55" actId="478"/>
          <ac:picMkLst>
            <pc:docMk/>
            <pc:sldMk cId="3485145334" sldId="335"/>
            <ac:picMk id="6" creationId="{E799273D-D66B-B44B-B35D-6DC569695CF2}"/>
          </ac:picMkLst>
        </pc:picChg>
      </pc:sldChg>
      <pc:sldChg chg="addSp modSp add mod ord">
        <pc:chgData name="Waters Creative" userId="0c54f64e-b97c-412b-b72d-1fff68224808" providerId="ADAL" clId="{C57DBECE-A5E5-0943-B5BB-1C56C63EAF1C}" dt="2020-10-21T11:13:48.372" v="545" actId="20578"/>
        <pc:sldMkLst>
          <pc:docMk/>
          <pc:sldMk cId="18374831" sldId="336"/>
        </pc:sldMkLst>
        <pc:spChg chg="mod">
          <ac:chgData name="Waters Creative" userId="0c54f64e-b97c-412b-b72d-1fff68224808" providerId="ADAL" clId="{C57DBECE-A5E5-0943-B5BB-1C56C63EAF1C}" dt="2020-10-21T10:35:40.850" v="67" actId="20577"/>
          <ac:spMkLst>
            <pc:docMk/>
            <pc:sldMk cId="18374831" sldId="336"/>
            <ac:spMk id="2" creationId="{E922569D-1CA0-2D47-8C65-D4E350A98D59}"/>
          </ac:spMkLst>
        </pc:spChg>
        <pc:picChg chg="add mod modCrop">
          <ac:chgData name="Waters Creative" userId="0c54f64e-b97c-412b-b72d-1fff68224808" providerId="ADAL" clId="{C57DBECE-A5E5-0943-B5BB-1C56C63EAF1C}" dt="2020-10-21T11:01:17.314" v="307" actId="1076"/>
          <ac:picMkLst>
            <pc:docMk/>
            <pc:sldMk cId="18374831" sldId="336"/>
            <ac:picMk id="4" creationId="{FF95B1D9-6741-2641-8FB7-FAD0CE17F6DC}"/>
          </ac:picMkLst>
        </pc:picChg>
        <pc:picChg chg="add mod modCrop">
          <ac:chgData name="Waters Creative" userId="0c54f64e-b97c-412b-b72d-1fff68224808" providerId="ADAL" clId="{C57DBECE-A5E5-0943-B5BB-1C56C63EAF1C}" dt="2020-10-21T11:01:17.314" v="307" actId="1076"/>
          <ac:picMkLst>
            <pc:docMk/>
            <pc:sldMk cId="18374831" sldId="336"/>
            <ac:picMk id="5" creationId="{733D3559-6E0A-AA42-8419-1BF1216836F8}"/>
          </ac:picMkLst>
        </pc:picChg>
      </pc:sldChg>
      <pc:sldChg chg="addSp modSp add mod ord">
        <pc:chgData name="Waters Creative" userId="0c54f64e-b97c-412b-b72d-1fff68224808" providerId="ADAL" clId="{C57DBECE-A5E5-0943-B5BB-1C56C63EAF1C}" dt="2020-10-21T11:14:04.993" v="546" actId="20578"/>
        <pc:sldMkLst>
          <pc:docMk/>
          <pc:sldMk cId="734873563" sldId="337"/>
        </pc:sldMkLst>
        <pc:spChg chg="mod">
          <ac:chgData name="Waters Creative" userId="0c54f64e-b97c-412b-b72d-1fff68224808" providerId="ADAL" clId="{C57DBECE-A5E5-0943-B5BB-1C56C63EAF1C}" dt="2020-10-21T11:01:31.964" v="317" actId="20577"/>
          <ac:spMkLst>
            <pc:docMk/>
            <pc:sldMk cId="734873563" sldId="337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02:28.234" v="340" actId="1076"/>
          <ac:picMkLst>
            <pc:docMk/>
            <pc:sldMk cId="734873563" sldId="337"/>
            <ac:picMk id="4" creationId="{A8823DAE-3FDE-D14D-A51C-9C54A4B7F607}"/>
          </ac:picMkLst>
        </pc:picChg>
      </pc:sldChg>
      <pc:sldChg chg="addSp modSp add mod ord">
        <pc:chgData name="Waters Creative" userId="0c54f64e-b97c-412b-b72d-1fff68224808" providerId="ADAL" clId="{C57DBECE-A5E5-0943-B5BB-1C56C63EAF1C}" dt="2020-10-21T11:14:37.310" v="548" actId="20578"/>
        <pc:sldMkLst>
          <pc:docMk/>
          <pc:sldMk cId="811141095" sldId="338"/>
        </pc:sldMkLst>
        <pc:spChg chg="mod">
          <ac:chgData name="Waters Creative" userId="0c54f64e-b97c-412b-b72d-1fff68224808" providerId="ADAL" clId="{C57DBECE-A5E5-0943-B5BB-1C56C63EAF1C}" dt="2020-10-21T11:01:48.658" v="325" actId="20577"/>
          <ac:spMkLst>
            <pc:docMk/>
            <pc:sldMk cId="811141095" sldId="338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02:21.664" v="339" actId="1076"/>
          <ac:picMkLst>
            <pc:docMk/>
            <pc:sldMk cId="811141095" sldId="338"/>
            <ac:picMk id="4" creationId="{14AC4036-8434-424B-954F-91BFD9F1C032}"/>
          </ac:picMkLst>
        </pc:picChg>
      </pc:sldChg>
      <pc:sldChg chg="addSp delSp modSp add mod ord">
        <pc:chgData name="Waters Creative" userId="0c54f64e-b97c-412b-b72d-1fff68224808" providerId="ADAL" clId="{C57DBECE-A5E5-0943-B5BB-1C56C63EAF1C}" dt="2020-10-21T11:15:22.389" v="577" actId="20578"/>
        <pc:sldMkLst>
          <pc:docMk/>
          <pc:sldMk cId="2581391540" sldId="339"/>
        </pc:sldMkLst>
        <pc:spChg chg="mod">
          <ac:chgData name="Waters Creative" userId="0c54f64e-b97c-412b-b72d-1fff68224808" providerId="ADAL" clId="{C57DBECE-A5E5-0943-B5BB-1C56C63EAF1C}" dt="2020-10-21T11:02:08.166" v="333" actId="20577"/>
          <ac:spMkLst>
            <pc:docMk/>
            <pc:sldMk cId="2581391540" sldId="339"/>
            <ac:spMk id="2" creationId="{E922569D-1CA0-2D47-8C65-D4E350A98D59}"/>
          </ac:spMkLst>
        </pc:spChg>
        <pc:picChg chg="add del mod">
          <ac:chgData name="Waters Creative" userId="0c54f64e-b97c-412b-b72d-1fff68224808" providerId="ADAL" clId="{C57DBECE-A5E5-0943-B5BB-1C56C63EAF1C}" dt="2020-10-21T11:02:32.992" v="341" actId="478"/>
          <ac:picMkLst>
            <pc:docMk/>
            <pc:sldMk cId="2581391540" sldId="339"/>
            <ac:picMk id="4" creationId="{F12DBBFB-8EBB-1B4E-B52E-F174DA26C8B8}"/>
          </ac:picMkLst>
        </pc:picChg>
        <pc:picChg chg="add mod">
          <ac:chgData name="Waters Creative" userId="0c54f64e-b97c-412b-b72d-1fff68224808" providerId="ADAL" clId="{C57DBECE-A5E5-0943-B5BB-1C56C63EAF1C}" dt="2020-10-21T11:02:47.123" v="346" actId="1076"/>
          <ac:picMkLst>
            <pc:docMk/>
            <pc:sldMk cId="2581391540" sldId="339"/>
            <ac:picMk id="6" creationId="{7C34B892-9B0C-D443-B94B-935630FB7487}"/>
          </ac:picMkLst>
        </pc:picChg>
      </pc:sldChg>
      <pc:sldChg chg="addSp modSp add mod ord">
        <pc:chgData name="Waters Creative" userId="0c54f64e-b97c-412b-b72d-1fff68224808" providerId="ADAL" clId="{C57DBECE-A5E5-0943-B5BB-1C56C63EAF1C}" dt="2020-10-21T11:15:28.903" v="578" actId="20578"/>
        <pc:sldMkLst>
          <pc:docMk/>
          <pc:sldMk cId="3962760015" sldId="340"/>
        </pc:sldMkLst>
        <pc:spChg chg="mod">
          <ac:chgData name="Waters Creative" userId="0c54f64e-b97c-412b-b72d-1fff68224808" providerId="ADAL" clId="{C57DBECE-A5E5-0943-B5BB-1C56C63EAF1C}" dt="2020-10-21T11:03:18.641" v="365" actId="20577"/>
          <ac:spMkLst>
            <pc:docMk/>
            <pc:sldMk cId="3962760015" sldId="340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03:01.909" v="352" actId="1076"/>
          <ac:picMkLst>
            <pc:docMk/>
            <pc:sldMk cId="3962760015" sldId="340"/>
            <ac:picMk id="4" creationId="{AD39A8C0-BD22-634A-93AA-173370EC6F4B}"/>
          </ac:picMkLst>
        </pc:picChg>
      </pc:sldChg>
      <pc:sldChg chg="addSp modSp add mod ord">
        <pc:chgData name="Waters Creative" userId="0c54f64e-b97c-412b-b72d-1fff68224808" providerId="ADAL" clId="{C57DBECE-A5E5-0943-B5BB-1C56C63EAF1C}" dt="2020-10-21T11:15:41.131" v="579" actId="20578"/>
        <pc:sldMkLst>
          <pc:docMk/>
          <pc:sldMk cId="2561720063" sldId="341"/>
        </pc:sldMkLst>
        <pc:spChg chg="mod">
          <ac:chgData name="Waters Creative" userId="0c54f64e-b97c-412b-b72d-1fff68224808" providerId="ADAL" clId="{C57DBECE-A5E5-0943-B5BB-1C56C63EAF1C}" dt="2020-10-21T11:03:26.649" v="371" actId="20577"/>
          <ac:spMkLst>
            <pc:docMk/>
            <pc:sldMk cId="2561720063" sldId="341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03:32.216" v="375" actId="1076"/>
          <ac:picMkLst>
            <pc:docMk/>
            <pc:sldMk cId="2561720063" sldId="341"/>
            <ac:picMk id="4" creationId="{7D428A42-3885-8749-AF07-F9AE58FC48D5}"/>
          </ac:picMkLst>
        </pc:picChg>
      </pc:sldChg>
      <pc:sldChg chg="addSp modSp add mod ord">
        <pc:chgData name="Waters Creative" userId="0c54f64e-b97c-412b-b72d-1fff68224808" providerId="ADAL" clId="{C57DBECE-A5E5-0943-B5BB-1C56C63EAF1C}" dt="2020-10-21T11:15:51.910" v="580" actId="20578"/>
        <pc:sldMkLst>
          <pc:docMk/>
          <pc:sldMk cId="3876177596" sldId="342"/>
        </pc:sldMkLst>
        <pc:spChg chg="mod">
          <ac:chgData name="Waters Creative" userId="0c54f64e-b97c-412b-b72d-1fff68224808" providerId="ADAL" clId="{C57DBECE-A5E5-0943-B5BB-1C56C63EAF1C}" dt="2020-10-21T11:03:41.406" v="381" actId="20577"/>
          <ac:spMkLst>
            <pc:docMk/>
            <pc:sldMk cId="3876177596" sldId="342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03:54.623" v="386" actId="1076"/>
          <ac:picMkLst>
            <pc:docMk/>
            <pc:sldMk cId="3876177596" sldId="342"/>
            <ac:picMk id="4" creationId="{F691E4FD-C6AC-CB41-A95F-84846190DCCB}"/>
          </ac:picMkLst>
        </pc:picChg>
      </pc:sldChg>
      <pc:sldChg chg="addSp modSp add mod ord">
        <pc:chgData name="Waters Creative" userId="0c54f64e-b97c-412b-b72d-1fff68224808" providerId="ADAL" clId="{C57DBECE-A5E5-0943-B5BB-1C56C63EAF1C}" dt="2020-10-21T11:15:57.748" v="581" actId="20578"/>
        <pc:sldMkLst>
          <pc:docMk/>
          <pc:sldMk cId="1131605955" sldId="343"/>
        </pc:sldMkLst>
        <pc:spChg chg="mod">
          <ac:chgData name="Waters Creative" userId="0c54f64e-b97c-412b-b72d-1fff68224808" providerId="ADAL" clId="{C57DBECE-A5E5-0943-B5BB-1C56C63EAF1C}" dt="2020-10-21T11:04:05.604" v="394" actId="20577"/>
          <ac:spMkLst>
            <pc:docMk/>
            <pc:sldMk cId="1131605955" sldId="343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04:20.376" v="400" actId="1036"/>
          <ac:picMkLst>
            <pc:docMk/>
            <pc:sldMk cId="1131605955" sldId="343"/>
            <ac:picMk id="4" creationId="{CB20478D-F625-114F-A572-1789068B8A7B}"/>
          </ac:picMkLst>
        </pc:picChg>
      </pc:sldChg>
      <pc:sldChg chg="addSp modSp add mod ord">
        <pc:chgData name="Waters Creative" userId="0c54f64e-b97c-412b-b72d-1fff68224808" providerId="ADAL" clId="{C57DBECE-A5E5-0943-B5BB-1C56C63EAF1C}" dt="2020-10-21T11:16:03.868" v="582" actId="20578"/>
        <pc:sldMkLst>
          <pc:docMk/>
          <pc:sldMk cId="2360864035" sldId="344"/>
        </pc:sldMkLst>
        <pc:spChg chg="mod">
          <ac:chgData name="Waters Creative" userId="0c54f64e-b97c-412b-b72d-1fff68224808" providerId="ADAL" clId="{C57DBECE-A5E5-0943-B5BB-1C56C63EAF1C}" dt="2020-10-21T11:04:30.329" v="408" actId="20577"/>
          <ac:spMkLst>
            <pc:docMk/>
            <pc:sldMk cId="2360864035" sldId="344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04:42.280" v="417" actId="1037"/>
          <ac:picMkLst>
            <pc:docMk/>
            <pc:sldMk cId="2360864035" sldId="344"/>
            <ac:picMk id="4" creationId="{D7F163A9-2094-524B-8404-76C0FF633462}"/>
          </ac:picMkLst>
        </pc:picChg>
      </pc:sldChg>
      <pc:sldChg chg="addSp modSp add mod ord">
        <pc:chgData name="Waters Creative" userId="0c54f64e-b97c-412b-b72d-1fff68224808" providerId="ADAL" clId="{C57DBECE-A5E5-0943-B5BB-1C56C63EAF1C}" dt="2020-10-21T11:16:06.815" v="583" actId="20578"/>
        <pc:sldMkLst>
          <pc:docMk/>
          <pc:sldMk cId="3609349938" sldId="345"/>
        </pc:sldMkLst>
        <pc:spChg chg="mod">
          <ac:chgData name="Waters Creative" userId="0c54f64e-b97c-412b-b72d-1fff68224808" providerId="ADAL" clId="{C57DBECE-A5E5-0943-B5BB-1C56C63EAF1C}" dt="2020-10-21T11:04:52.447" v="423" actId="20577"/>
          <ac:spMkLst>
            <pc:docMk/>
            <pc:sldMk cId="3609349938" sldId="345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05:01.134" v="431" actId="1037"/>
          <ac:picMkLst>
            <pc:docMk/>
            <pc:sldMk cId="3609349938" sldId="345"/>
            <ac:picMk id="4" creationId="{78B718ED-8C6C-7942-A503-5E097F9FFF76}"/>
          </ac:picMkLst>
        </pc:picChg>
      </pc:sldChg>
      <pc:sldChg chg="addSp modSp add mod ord">
        <pc:chgData name="Waters Creative" userId="0c54f64e-b97c-412b-b72d-1fff68224808" providerId="ADAL" clId="{C57DBECE-A5E5-0943-B5BB-1C56C63EAF1C}" dt="2020-10-21T11:16:13.881" v="584" actId="20578"/>
        <pc:sldMkLst>
          <pc:docMk/>
          <pc:sldMk cId="3330807938" sldId="346"/>
        </pc:sldMkLst>
        <pc:spChg chg="mod">
          <ac:chgData name="Waters Creative" userId="0c54f64e-b97c-412b-b72d-1fff68224808" providerId="ADAL" clId="{C57DBECE-A5E5-0943-B5BB-1C56C63EAF1C}" dt="2020-10-21T11:05:19.126" v="446" actId="20577"/>
          <ac:spMkLst>
            <pc:docMk/>
            <pc:sldMk cId="3330807938" sldId="346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05:25.131" v="448" actId="1076"/>
          <ac:picMkLst>
            <pc:docMk/>
            <pc:sldMk cId="3330807938" sldId="346"/>
            <ac:picMk id="4" creationId="{E2AFEF39-8049-5142-A69C-1E3E3EA2BC25}"/>
          </ac:picMkLst>
        </pc:picChg>
      </pc:sldChg>
      <pc:sldChg chg="addSp delSp modSp add mod">
        <pc:chgData name="Waters Creative" userId="0c54f64e-b97c-412b-b72d-1fff68224808" providerId="ADAL" clId="{C57DBECE-A5E5-0943-B5BB-1C56C63EAF1C}" dt="2020-10-21T11:06:11.232" v="470"/>
        <pc:sldMkLst>
          <pc:docMk/>
          <pc:sldMk cId="4293483565" sldId="347"/>
        </pc:sldMkLst>
        <pc:spChg chg="mod">
          <ac:chgData name="Waters Creative" userId="0c54f64e-b97c-412b-b72d-1fff68224808" providerId="ADAL" clId="{C57DBECE-A5E5-0943-B5BB-1C56C63EAF1C}" dt="2020-10-21T11:05:32.677" v="454" actId="20577"/>
          <ac:spMkLst>
            <pc:docMk/>
            <pc:sldMk cId="4293483565" sldId="347"/>
            <ac:spMk id="2" creationId="{E922569D-1CA0-2D47-8C65-D4E350A98D59}"/>
          </ac:spMkLst>
        </pc:spChg>
        <pc:picChg chg="add del mod">
          <ac:chgData name="Waters Creative" userId="0c54f64e-b97c-412b-b72d-1fff68224808" providerId="ADAL" clId="{C57DBECE-A5E5-0943-B5BB-1C56C63EAF1C}" dt="2020-10-21T11:06:04.132" v="468" actId="478"/>
          <ac:picMkLst>
            <pc:docMk/>
            <pc:sldMk cId="4293483565" sldId="347"/>
            <ac:picMk id="4" creationId="{094A9785-FD07-644A-840B-CE62B98BCE28}"/>
          </ac:picMkLst>
        </pc:picChg>
        <pc:picChg chg="add mod">
          <ac:chgData name="Waters Creative" userId="0c54f64e-b97c-412b-b72d-1fff68224808" providerId="ADAL" clId="{C57DBECE-A5E5-0943-B5BB-1C56C63EAF1C}" dt="2020-10-21T11:06:11.232" v="470"/>
          <ac:picMkLst>
            <pc:docMk/>
            <pc:sldMk cId="4293483565" sldId="347"/>
            <ac:picMk id="5" creationId="{58C4F142-6779-2F4F-A9F1-9782D34E00A7}"/>
          </ac:picMkLst>
        </pc:picChg>
      </pc:sldChg>
      <pc:sldChg chg="addSp delSp modSp add mod">
        <pc:chgData name="Waters Creative" userId="0c54f64e-b97c-412b-b72d-1fff68224808" providerId="ADAL" clId="{C57DBECE-A5E5-0943-B5BB-1C56C63EAF1C}" dt="2020-10-21T11:06:26.444" v="477" actId="1076"/>
        <pc:sldMkLst>
          <pc:docMk/>
          <pc:sldMk cId="495206688" sldId="348"/>
        </pc:sldMkLst>
        <pc:spChg chg="mod">
          <ac:chgData name="Waters Creative" userId="0c54f64e-b97c-412b-b72d-1fff68224808" providerId="ADAL" clId="{C57DBECE-A5E5-0943-B5BB-1C56C63EAF1C}" dt="2020-10-21T11:06:19.437" v="473" actId="20577"/>
          <ac:spMkLst>
            <pc:docMk/>
            <pc:sldMk cId="495206688" sldId="348"/>
            <ac:spMk id="2" creationId="{E922569D-1CA0-2D47-8C65-D4E350A98D59}"/>
          </ac:spMkLst>
        </pc:spChg>
        <pc:picChg chg="add del mod">
          <ac:chgData name="Waters Creative" userId="0c54f64e-b97c-412b-b72d-1fff68224808" providerId="ADAL" clId="{C57DBECE-A5E5-0943-B5BB-1C56C63EAF1C}" dt="2020-10-21T11:06:16.946" v="471" actId="478"/>
          <ac:picMkLst>
            <pc:docMk/>
            <pc:sldMk cId="495206688" sldId="348"/>
            <ac:picMk id="4" creationId="{354CB328-ABA6-1347-8B68-004880C19962}"/>
          </ac:picMkLst>
        </pc:picChg>
        <pc:picChg chg="add mod">
          <ac:chgData name="Waters Creative" userId="0c54f64e-b97c-412b-b72d-1fff68224808" providerId="ADAL" clId="{C57DBECE-A5E5-0943-B5BB-1C56C63EAF1C}" dt="2020-10-21T11:06:26.444" v="477" actId="1076"/>
          <ac:picMkLst>
            <pc:docMk/>
            <pc:sldMk cId="495206688" sldId="348"/>
            <ac:picMk id="6" creationId="{64ADA9F6-151D-2C47-A27E-39DFCBA1E946}"/>
          </ac:picMkLst>
        </pc:picChg>
      </pc:sldChg>
      <pc:sldChg chg="addSp delSp modSp add mod">
        <pc:chgData name="Waters Creative" userId="0c54f64e-b97c-412b-b72d-1fff68224808" providerId="ADAL" clId="{C57DBECE-A5E5-0943-B5BB-1C56C63EAF1C}" dt="2020-10-21T11:12:22.049" v="524" actId="1076"/>
        <pc:sldMkLst>
          <pc:docMk/>
          <pc:sldMk cId="3808250279" sldId="349"/>
        </pc:sldMkLst>
        <pc:spChg chg="mod">
          <ac:chgData name="Waters Creative" userId="0c54f64e-b97c-412b-b72d-1fff68224808" providerId="ADAL" clId="{C57DBECE-A5E5-0943-B5BB-1C56C63EAF1C}" dt="2020-10-21T11:06:34.123" v="482" actId="20577"/>
          <ac:spMkLst>
            <pc:docMk/>
            <pc:sldMk cId="3808250279" sldId="349"/>
            <ac:spMk id="2" creationId="{E922569D-1CA0-2D47-8C65-D4E350A98D59}"/>
          </ac:spMkLst>
        </pc:spChg>
        <pc:picChg chg="add del mod">
          <ac:chgData name="Waters Creative" userId="0c54f64e-b97c-412b-b72d-1fff68224808" providerId="ADAL" clId="{C57DBECE-A5E5-0943-B5BB-1C56C63EAF1C}" dt="2020-10-21T11:06:46.041" v="486" actId="478"/>
          <ac:picMkLst>
            <pc:docMk/>
            <pc:sldMk cId="3808250279" sldId="349"/>
            <ac:picMk id="4" creationId="{3F2DCD6C-952E-8E47-8328-1D8CF59BAB7E}"/>
          </ac:picMkLst>
        </pc:picChg>
        <pc:picChg chg="add del mod">
          <ac:chgData name="Waters Creative" userId="0c54f64e-b97c-412b-b72d-1fff68224808" providerId="ADAL" clId="{C57DBECE-A5E5-0943-B5BB-1C56C63EAF1C}" dt="2020-10-21T11:09:02.441" v="490" actId="478"/>
          <ac:picMkLst>
            <pc:docMk/>
            <pc:sldMk cId="3808250279" sldId="349"/>
            <ac:picMk id="6" creationId="{4E992385-2331-A743-90B9-A78F8A6BE56E}"/>
          </ac:picMkLst>
        </pc:picChg>
        <pc:picChg chg="add mod">
          <ac:chgData name="Waters Creative" userId="0c54f64e-b97c-412b-b72d-1fff68224808" providerId="ADAL" clId="{C57DBECE-A5E5-0943-B5BB-1C56C63EAF1C}" dt="2020-10-21T11:12:22.049" v="524" actId="1076"/>
          <ac:picMkLst>
            <pc:docMk/>
            <pc:sldMk cId="3808250279" sldId="349"/>
            <ac:picMk id="8" creationId="{0B4CA36A-2CF2-0044-B93B-ECB051A23AA7}"/>
          </ac:picMkLst>
        </pc:picChg>
      </pc:sldChg>
      <pc:sldChg chg="addSp delSp modSp add mod">
        <pc:chgData name="Waters Creative" userId="0c54f64e-b97c-412b-b72d-1fff68224808" providerId="ADAL" clId="{C57DBECE-A5E5-0943-B5BB-1C56C63EAF1C}" dt="2020-10-21T11:12:29.125" v="528" actId="1076"/>
        <pc:sldMkLst>
          <pc:docMk/>
          <pc:sldMk cId="1824052765" sldId="350"/>
        </pc:sldMkLst>
        <pc:spChg chg="mod">
          <ac:chgData name="Waters Creative" userId="0c54f64e-b97c-412b-b72d-1fff68224808" providerId="ADAL" clId="{C57DBECE-A5E5-0943-B5BB-1C56C63EAF1C}" dt="2020-10-21T11:10:16.727" v="504" actId="20577"/>
          <ac:spMkLst>
            <pc:docMk/>
            <pc:sldMk cId="1824052765" sldId="350"/>
            <ac:spMk id="2" creationId="{E922569D-1CA0-2D47-8C65-D4E350A98D59}"/>
          </ac:spMkLst>
        </pc:spChg>
        <pc:picChg chg="add del mod">
          <ac:chgData name="Waters Creative" userId="0c54f64e-b97c-412b-b72d-1fff68224808" providerId="ADAL" clId="{C57DBECE-A5E5-0943-B5BB-1C56C63EAF1C}" dt="2020-10-21T11:09:11.239" v="494" actId="478"/>
          <ac:picMkLst>
            <pc:docMk/>
            <pc:sldMk cId="1824052765" sldId="350"/>
            <ac:picMk id="4" creationId="{D1D7F87E-1CE8-1241-A471-005181750683}"/>
          </ac:picMkLst>
        </pc:picChg>
        <pc:picChg chg="add del mod">
          <ac:chgData name="Waters Creative" userId="0c54f64e-b97c-412b-b72d-1fff68224808" providerId="ADAL" clId="{C57DBECE-A5E5-0943-B5BB-1C56C63EAF1C}" dt="2020-10-21T11:09:43.032" v="498" actId="478"/>
          <ac:picMkLst>
            <pc:docMk/>
            <pc:sldMk cId="1824052765" sldId="350"/>
            <ac:picMk id="6" creationId="{7930F493-430C-294E-B04E-48BA484D6C3D}"/>
          </ac:picMkLst>
        </pc:picChg>
        <pc:picChg chg="add mod">
          <ac:chgData name="Waters Creative" userId="0c54f64e-b97c-412b-b72d-1fff68224808" providerId="ADAL" clId="{C57DBECE-A5E5-0943-B5BB-1C56C63EAF1C}" dt="2020-10-21T11:12:29.125" v="528" actId="1076"/>
          <ac:picMkLst>
            <pc:docMk/>
            <pc:sldMk cId="1824052765" sldId="350"/>
            <ac:picMk id="8" creationId="{4D9E31C8-6F86-5744-9E37-187B1CC95EE8}"/>
          </ac:picMkLst>
        </pc:picChg>
      </pc:sldChg>
      <pc:sldChg chg="addSp delSp modSp add mod">
        <pc:chgData name="Waters Creative" userId="0c54f64e-b97c-412b-b72d-1fff68224808" providerId="ADAL" clId="{C57DBECE-A5E5-0943-B5BB-1C56C63EAF1C}" dt="2020-10-21T11:12:45.495" v="536" actId="1076"/>
        <pc:sldMkLst>
          <pc:docMk/>
          <pc:sldMk cId="3016040220" sldId="351"/>
        </pc:sldMkLst>
        <pc:spChg chg="mod">
          <ac:chgData name="Waters Creative" userId="0c54f64e-b97c-412b-b72d-1fff68224808" providerId="ADAL" clId="{C57DBECE-A5E5-0943-B5BB-1C56C63EAF1C}" dt="2020-10-21T11:10:22.945" v="510" actId="20577"/>
          <ac:spMkLst>
            <pc:docMk/>
            <pc:sldMk cId="3016040220" sldId="351"/>
            <ac:spMk id="2" creationId="{E922569D-1CA0-2D47-8C65-D4E350A98D59}"/>
          </ac:spMkLst>
        </pc:spChg>
        <pc:picChg chg="add del mod">
          <ac:chgData name="Waters Creative" userId="0c54f64e-b97c-412b-b72d-1fff68224808" providerId="ADAL" clId="{C57DBECE-A5E5-0943-B5BB-1C56C63EAF1C}" dt="2020-10-21T11:12:38.838" v="532" actId="478"/>
          <ac:picMkLst>
            <pc:docMk/>
            <pc:sldMk cId="3016040220" sldId="351"/>
            <ac:picMk id="4" creationId="{8E20F2B1-4343-D64A-9E81-F8EFB6E956B3}"/>
          </ac:picMkLst>
        </pc:picChg>
        <pc:picChg chg="add mod">
          <ac:chgData name="Waters Creative" userId="0c54f64e-b97c-412b-b72d-1fff68224808" providerId="ADAL" clId="{C57DBECE-A5E5-0943-B5BB-1C56C63EAF1C}" dt="2020-10-21T11:12:45.495" v="536" actId="1076"/>
          <ac:picMkLst>
            <pc:docMk/>
            <pc:sldMk cId="3016040220" sldId="351"/>
            <ac:picMk id="6" creationId="{379FE96F-A7B7-7E48-B83C-2FB6CF4158E5}"/>
          </ac:picMkLst>
        </pc:picChg>
      </pc:sldChg>
      <pc:sldChg chg="addSp modSp add mod">
        <pc:chgData name="Waters Creative" userId="0c54f64e-b97c-412b-b72d-1fff68224808" providerId="ADAL" clId="{C57DBECE-A5E5-0943-B5BB-1C56C63EAF1C}" dt="2020-10-21T11:12:55.151" v="540" actId="1076"/>
        <pc:sldMkLst>
          <pc:docMk/>
          <pc:sldMk cId="2923192728" sldId="352"/>
        </pc:sldMkLst>
        <pc:spChg chg="mod">
          <ac:chgData name="Waters Creative" userId="0c54f64e-b97c-412b-b72d-1fff68224808" providerId="ADAL" clId="{C57DBECE-A5E5-0943-B5BB-1C56C63EAF1C}" dt="2020-10-21T11:10:28.119" v="514" actId="20577"/>
          <ac:spMkLst>
            <pc:docMk/>
            <pc:sldMk cId="2923192728" sldId="352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12:55.151" v="540" actId="1076"/>
          <ac:picMkLst>
            <pc:docMk/>
            <pc:sldMk cId="2923192728" sldId="352"/>
            <ac:picMk id="4" creationId="{40A5F518-0741-D842-8F0D-A978476901B0}"/>
          </ac:picMkLst>
        </pc:picChg>
      </pc:sldChg>
      <pc:sldChg chg="addSp modSp add mod">
        <pc:chgData name="Waters Creative" userId="0c54f64e-b97c-412b-b72d-1fff68224808" providerId="ADAL" clId="{C57DBECE-A5E5-0943-B5BB-1C56C63EAF1C}" dt="2020-10-21T11:13:05.058" v="544" actId="1076"/>
        <pc:sldMkLst>
          <pc:docMk/>
          <pc:sldMk cId="2898058211" sldId="353"/>
        </pc:sldMkLst>
        <pc:spChg chg="mod">
          <ac:chgData name="Waters Creative" userId="0c54f64e-b97c-412b-b72d-1fff68224808" providerId="ADAL" clId="{C57DBECE-A5E5-0943-B5BB-1C56C63EAF1C}" dt="2020-10-21T11:10:35.340" v="520" actId="20577"/>
          <ac:spMkLst>
            <pc:docMk/>
            <pc:sldMk cId="2898058211" sldId="353"/>
            <ac:spMk id="2" creationId="{E922569D-1CA0-2D47-8C65-D4E350A98D59}"/>
          </ac:spMkLst>
        </pc:spChg>
        <pc:picChg chg="add mod">
          <ac:chgData name="Waters Creative" userId="0c54f64e-b97c-412b-b72d-1fff68224808" providerId="ADAL" clId="{C57DBECE-A5E5-0943-B5BB-1C56C63EAF1C}" dt="2020-10-21T11:13:05.058" v="544" actId="1076"/>
          <ac:picMkLst>
            <pc:docMk/>
            <pc:sldMk cId="2898058211" sldId="353"/>
            <ac:picMk id="4" creationId="{D817D7E9-0D3B-B74E-B575-E42DC0D54763}"/>
          </ac:picMkLst>
        </pc:picChg>
      </pc:sldChg>
      <pc:sldChg chg="add del">
        <pc:chgData name="Waters Creative" userId="0c54f64e-b97c-412b-b72d-1fff68224808" providerId="ADAL" clId="{C57DBECE-A5E5-0943-B5BB-1C56C63EAF1C}" dt="2020-10-21T10:41:58.683" v="265" actId="2696"/>
        <pc:sldMkLst>
          <pc:docMk/>
          <pc:sldMk cId="3237076227" sldId="354"/>
        </pc:sldMkLst>
      </pc:sldChg>
      <pc:sldMasterChg chg="delSp mod">
        <pc:chgData name="Waters Creative" userId="0c54f64e-b97c-412b-b72d-1fff68224808" providerId="ADAL" clId="{C57DBECE-A5E5-0943-B5BB-1C56C63EAF1C}" dt="2020-10-21T10:34:36.762" v="37" actId="478"/>
        <pc:sldMasterMkLst>
          <pc:docMk/>
          <pc:sldMasterMk cId="2032108824" sldId="2147483648"/>
        </pc:sldMasterMkLst>
        <pc:picChg chg="del">
          <ac:chgData name="Waters Creative" userId="0c54f64e-b97c-412b-b72d-1fff68224808" providerId="ADAL" clId="{C57DBECE-A5E5-0943-B5BB-1C56C63EAF1C}" dt="2020-10-21T10:34:36.762" v="37" actId="478"/>
          <ac:picMkLst>
            <pc:docMk/>
            <pc:sldMasterMk cId="2032108824" sldId="2147483648"/>
            <ac:picMk id="9" creationId="{618B79E3-3EBA-774D-A4FE-5BD59D3C7C72}"/>
          </ac:picMkLst>
        </pc:picChg>
      </pc:sldMasterChg>
      <pc:sldMasterChg chg="delSp mod">
        <pc:chgData name="Waters Creative" userId="0c54f64e-b97c-412b-b72d-1fff68224808" providerId="ADAL" clId="{C57DBECE-A5E5-0943-B5BB-1C56C63EAF1C}" dt="2020-10-21T10:34:40.324" v="38" actId="478"/>
        <pc:sldMasterMkLst>
          <pc:docMk/>
          <pc:sldMasterMk cId="2241473793" sldId="2147483660"/>
        </pc:sldMasterMkLst>
        <pc:picChg chg="del">
          <ac:chgData name="Waters Creative" userId="0c54f64e-b97c-412b-b72d-1fff68224808" providerId="ADAL" clId="{C57DBECE-A5E5-0943-B5BB-1C56C63EAF1C}" dt="2020-10-21T10:34:40.324" v="38" actId="478"/>
          <ac:picMkLst>
            <pc:docMk/>
            <pc:sldMasterMk cId="2241473793" sldId="2147483660"/>
            <ac:picMk id="3" creationId="{9F6ED8E8-F2C3-D444-B5A8-3CC1B22FB0EF}"/>
          </ac:picMkLst>
        </pc:picChg>
      </pc:sldMasterChg>
      <pc:sldMasterChg chg="del delSldLayout">
        <pc:chgData name="Waters Creative" userId="0c54f64e-b97c-412b-b72d-1fff68224808" providerId="ADAL" clId="{C57DBECE-A5E5-0943-B5BB-1C56C63EAF1C}" dt="2020-10-21T10:34:44.852" v="50" actId="2696"/>
        <pc:sldMasterMkLst>
          <pc:docMk/>
          <pc:sldMasterMk cId="1092754562" sldId="2147483664"/>
        </pc:sldMasterMkLst>
        <pc:sldLayoutChg chg="del">
          <pc:chgData name="Waters Creative" userId="0c54f64e-b97c-412b-b72d-1fff68224808" providerId="ADAL" clId="{C57DBECE-A5E5-0943-B5BB-1C56C63EAF1C}" dt="2020-10-21T10:34:44.795" v="39" actId="2696"/>
          <pc:sldLayoutMkLst>
            <pc:docMk/>
            <pc:sldMasterMk cId="1092754562" sldId="2147483664"/>
            <pc:sldLayoutMk cId="878959005" sldId="2147483665"/>
          </pc:sldLayoutMkLst>
        </pc:sldLayoutChg>
        <pc:sldLayoutChg chg="del">
          <pc:chgData name="Waters Creative" userId="0c54f64e-b97c-412b-b72d-1fff68224808" providerId="ADAL" clId="{C57DBECE-A5E5-0943-B5BB-1C56C63EAF1C}" dt="2020-10-21T10:34:44.800" v="40" actId="2696"/>
          <pc:sldLayoutMkLst>
            <pc:docMk/>
            <pc:sldMasterMk cId="1092754562" sldId="2147483664"/>
            <pc:sldLayoutMk cId="3345040329" sldId="2147483666"/>
          </pc:sldLayoutMkLst>
        </pc:sldLayoutChg>
        <pc:sldLayoutChg chg="del">
          <pc:chgData name="Waters Creative" userId="0c54f64e-b97c-412b-b72d-1fff68224808" providerId="ADAL" clId="{C57DBECE-A5E5-0943-B5BB-1C56C63EAF1C}" dt="2020-10-21T10:34:44.805" v="41" actId="2696"/>
          <pc:sldLayoutMkLst>
            <pc:docMk/>
            <pc:sldMasterMk cId="1092754562" sldId="2147483664"/>
            <pc:sldLayoutMk cId="1704654829" sldId="2147483667"/>
          </pc:sldLayoutMkLst>
        </pc:sldLayoutChg>
        <pc:sldLayoutChg chg="del">
          <pc:chgData name="Waters Creative" userId="0c54f64e-b97c-412b-b72d-1fff68224808" providerId="ADAL" clId="{C57DBECE-A5E5-0943-B5BB-1C56C63EAF1C}" dt="2020-10-21T10:34:44.810" v="42" actId="2696"/>
          <pc:sldLayoutMkLst>
            <pc:docMk/>
            <pc:sldMasterMk cId="1092754562" sldId="2147483664"/>
            <pc:sldLayoutMk cId="3933339919" sldId="2147483668"/>
          </pc:sldLayoutMkLst>
        </pc:sldLayoutChg>
        <pc:sldLayoutChg chg="del">
          <pc:chgData name="Waters Creative" userId="0c54f64e-b97c-412b-b72d-1fff68224808" providerId="ADAL" clId="{C57DBECE-A5E5-0943-B5BB-1C56C63EAF1C}" dt="2020-10-21T10:34:44.816" v="43" actId="2696"/>
          <pc:sldLayoutMkLst>
            <pc:docMk/>
            <pc:sldMasterMk cId="1092754562" sldId="2147483664"/>
            <pc:sldLayoutMk cId="2049598251" sldId="2147483669"/>
          </pc:sldLayoutMkLst>
        </pc:sldLayoutChg>
        <pc:sldLayoutChg chg="del">
          <pc:chgData name="Waters Creative" userId="0c54f64e-b97c-412b-b72d-1fff68224808" providerId="ADAL" clId="{C57DBECE-A5E5-0943-B5BB-1C56C63EAF1C}" dt="2020-10-21T10:34:44.821" v="44" actId="2696"/>
          <pc:sldLayoutMkLst>
            <pc:docMk/>
            <pc:sldMasterMk cId="1092754562" sldId="2147483664"/>
            <pc:sldLayoutMk cId="48572465" sldId="2147483670"/>
          </pc:sldLayoutMkLst>
        </pc:sldLayoutChg>
        <pc:sldLayoutChg chg="del">
          <pc:chgData name="Waters Creative" userId="0c54f64e-b97c-412b-b72d-1fff68224808" providerId="ADAL" clId="{C57DBECE-A5E5-0943-B5BB-1C56C63EAF1C}" dt="2020-10-21T10:34:44.826" v="45" actId="2696"/>
          <pc:sldLayoutMkLst>
            <pc:docMk/>
            <pc:sldMasterMk cId="1092754562" sldId="2147483664"/>
            <pc:sldLayoutMk cId="1366692376" sldId="2147483671"/>
          </pc:sldLayoutMkLst>
        </pc:sldLayoutChg>
        <pc:sldLayoutChg chg="del">
          <pc:chgData name="Waters Creative" userId="0c54f64e-b97c-412b-b72d-1fff68224808" providerId="ADAL" clId="{C57DBECE-A5E5-0943-B5BB-1C56C63EAF1C}" dt="2020-10-21T10:34:44.831" v="46" actId="2696"/>
          <pc:sldLayoutMkLst>
            <pc:docMk/>
            <pc:sldMasterMk cId="1092754562" sldId="2147483664"/>
            <pc:sldLayoutMk cId="3104469270" sldId="2147483672"/>
          </pc:sldLayoutMkLst>
        </pc:sldLayoutChg>
        <pc:sldLayoutChg chg="del">
          <pc:chgData name="Waters Creative" userId="0c54f64e-b97c-412b-b72d-1fff68224808" providerId="ADAL" clId="{C57DBECE-A5E5-0943-B5BB-1C56C63EAF1C}" dt="2020-10-21T10:34:44.836" v="47" actId="2696"/>
          <pc:sldLayoutMkLst>
            <pc:docMk/>
            <pc:sldMasterMk cId="1092754562" sldId="2147483664"/>
            <pc:sldLayoutMk cId="886100804" sldId="2147483673"/>
          </pc:sldLayoutMkLst>
        </pc:sldLayoutChg>
        <pc:sldLayoutChg chg="del">
          <pc:chgData name="Waters Creative" userId="0c54f64e-b97c-412b-b72d-1fff68224808" providerId="ADAL" clId="{C57DBECE-A5E5-0943-B5BB-1C56C63EAF1C}" dt="2020-10-21T10:34:44.841" v="48" actId="2696"/>
          <pc:sldLayoutMkLst>
            <pc:docMk/>
            <pc:sldMasterMk cId="1092754562" sldId="2147483664"/>
            <pc:sldLayoutMk cId="3135705292" sldId="2147483674"/>
          </pc:sldLayoutMkLst>
        </pc:sldLayoutChg>
        <pc:sldLayoutChg chg="del">
          <pc:chgData name="Waters Creative" userId="0c54f64e-b97c-412b-b72d-1fff68224808" providerId="ADAL" clId="{C57DBECE-A5E5-0943-B5BB-1C56C63EAF1C}" dt="2020-10-21T10:34:44.846" v="49" actId="2696"/>
          <pc:sldLayoutMkLst>
            <pc:docMk/>
            <pc:sldMasterMk cId="1092754562" sldId="2147483664"/>
            <pc:sldLayoutMk cId="1638992225" sldId="214748367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4C037-BCB7-054B-8C6A-6BE77E9E86D2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497C3-F216-8244-98B2-6EBC7B65B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10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051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CB270B-9756-594E-9B47-92C38B214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254F8A7-6CA3-E844-B05B-939F03FFA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674213E-7907-644B-9C31-F47E8BDAF1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6C483C-6432-8540-B07B-C2F3573B41C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040E9FC-2F67-1C40-9D4E-FA1D10C16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2E41889-D2E7-B14B-B6E4-22A09A559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6864E23-E5FD-5B4C-A5AB-9D4D43C7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34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F5EB79F-7BA1-3E41-A819-EA01EEE05D55}"/>
              </a:ext>
            </a:extLst>
          </p:cNvPr>
          <p:cNvSpPr txBox="1"/>
          <p:nvPr userDrawn="1"/>
        </p:nvSpPr>
        <p:spPr>
          <a:xfrm>
            <a:off x="70340" y="6618348"/>
            <a:ext cx="1091125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information displayed on this slide is the property of the National Collaborative Commissioning Unit / NHS Wales Quality Assurance Improvement Service; it must not be copied or shared in whole or in part without the express permission of the author.</a:t>
            </a:r>
            <a:endParaRPr lang="en-US" sz="750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47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873E09A-E66C-F249-99A1-4867CF95CE55}"/>
              </a:ext>
            </a:extLst>
          </p:cNvPr>
          <p:cNvSpPr txBox="1"/>
          <p:nvPr/>
        </p:nvSpPr>
        <p:spPr>
          <a:xfrm>
            <a:off x="2467142" y="3117599"/>
            <a:ext cx="7018721" cy="110799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</a:rPr>
              <a:t>BEYOND THE CALL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>
            <a:off x="4460033" y="6007769"/>
            <a:ext cx="8592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>
            <a:off x="0" y="0"/>
            <a:ext cx="6396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EASC 10-11-2020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74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xmlns="" id="{4FB4D0EA-8B52-014B-A912-09EC96120A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06" t="12087" r="4899" b="6605"/>
          <a:stretch/>
        </p:blipFill>
        <p:spPr>
          <a:xfrm>
            <a:off x="1" y="1553378"/>
            <a:ext cx="5266064" cy="4814371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0" y="58408"/>
            <a:ext cx="9131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Odds </a:t>
            </a:r>
            <a:r>
              <a:rPr lang="en-GB" sz="2000" b="1" dirty="0">
                <a:solidFill>
                  <a:srgbClr val="FF0000"/>
                </a:solidFill>
              </a:rPr>
              <a:t>Ratios </a:t>
            </a:r>
            <a:r>
              <a:rPr lang="en-GB" sz="2000" b="1" dirty="0" smtClean="0">
                <a:solidFill>
                  <a:srgbClr val="FF0000"/>
                </a:solidFill>
              </a:rPr>
              <a:t>gender of person with index problem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xmlns="" id="{7737799D-FE76-934F-965B-83487A3C3D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98" t="12771" r="7973" b="5734"/>
          <a:stretch/>
        </p:blipFill>
        <p:spPr>
          <a:xfrm>
            <a:off x="5694140" y="1553378"/>
            <a:ext cx="4869455" cy="4825388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2024744" y="991613"/>
            <a:ext cx="205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28B6BE"/>
                </a:solidFill>
              </a:rPr>
              <a:t>Male</a:t>
            </a:r>
            <a:endParaRPr lang="en-GB" sz="2800" b="1" dirty="0">
              <a:solidFill>
                <a:srgbClr val="28B6BE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7408506" y="1052610"/>
            <a:ext cx="2868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Female</a:t>
            </a:r>
            <a:endParaRPr lang="en-GB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5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xmlns="" id="{2749EA22-73BF-9D48-8E8D-F09C302A2F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1" t="12728" r="8099" b="6539"/>
          <a:stretch/>
        </p:blipFill>
        <p:spPr>
          <a:xfrm>
            <a:off x="0" y="1744824"/>
            <a:ext cx="5318449" cy="474928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-1112" y="0"/>
            <a:ext cx="105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Index </a:t>
            </a:r>
            <a:r>
              <a:rPr lang="en-GB" sz="2800" b="1" dirty="0">
                <a:solidFill>
                  <a:srgbClr val="FF0000"/>
                </a:solidFill>
              </a:rPr>
              <a:t>Problem </a:t>
            </a:r>
            <a:r>
              <a:rPr lang="en-GB" sz="2800" b="1" dirty="0" smtClean="0">
                <a:solidFill>
                  <a:srgbClr val="FF0000"/>
                </a:solidFill>
              </a:rPr>
              <a:t>for Type </a:t>
            </a:r>
            <a:r>
              <a:rPr lang="en-GB" sz="2800" b="1" dirty="0">
                <a:solidFill>
                  <a:srgbClr val="FF0000"/>
                </a:solidFill>
              </a:rPr>
              <a:t>of Caller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xmlns="" id="{D7EC0B1B-616B-F142-947B-E8DDF8FA63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43" t="7773" r="7483" b="9746"/>
          <a:stretch/>
        </p:blipFill>
        <p:spPr>
          <a:xfrm>
            <a:off x="5402634" y="1753991"/>
            <a:ext cx="5318239" cy="474962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2118049" y="1230771"/>
            <a:ext cx="205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28B6BE"/>
                </a:solidFill>
              </a:rPr>
              <a:t>Self–Callers</a:t>
            </a:r>
            <a:endParaRPr lang="en-GB" sz="2800" b="1" dirty="0">
              <a:solidFill>
                <a:srgbClr val="28B6BE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7137918" y="1227743"/>
            <a:ext cx="2868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Public</a:t>
            </a:r>
            <a:endParaRPr lang="en-GB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36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xmlns="" id="{5ADDC785-1789-F243-BDA1-E314DBD844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22479"/>
          <a:stretch/>
        </p:blipFill>
        <p:spPr>
          <a:xfrm>
            <a:off x="-1" y="0"/>
            <a:ext cx="10832842" cy="68356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0" y="146810"/>
            <a:ext cx="7828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Average </a:t>
            </a:r>
            <a:r>
              <a:rPr lang="en-GB" sz="1600" b="1" dirty="0">
                <a:solidFill>
                  <a:srgbClr val="FF0000"/>
                </a:solidFill>
              </a:rPr>
              <a:t>Duration of Call/Incident for all Index Problems </a:t>
            </a:r>
            <a:r>
              <a:rPr lang="en-GB" sz="1600" b="1" dirty="0" smtClean="0">
                <a:solidFill>
                  <a:srgbClr val="FF0000"/>
                </a:solidFill>
              </a:rPr>
              <a:t>(Split </a:t>
            </a:r>
            <a:r>
              <a:rPr lang="en-GB" sz="1600" b="1" dirty="0">
                <a:solidFill>
                  <a:srgbClr val="FF0000"/>
                </a:solidFill>
              </a:rPr>
              <a:t>Between Two </a:t>
            </a:r>
            <a:r>
              <a:rPr lang="en-GB" sz="1600" b="1" dirty="0" smtClean="0">
                <a:solidFill>
                  <a:srgbClr val="FF0000"/>
                </a:solidFill>
              </a:rPr>
              <a:t>Groups</a:t>
            </a:r>
            <a:r>
              <a:rPr lang="en-GB" sz="1600" b="1" dirty="0">
                <a:solidFill>
                  <a:srgbClr val="FF0000"/>
                </a:solidFill>
              </a:rPr>
              <a:t>)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</p:spTree>
    <p:extLst>
      <p:ext uri="{BB962C8B-B14F-4D97-AF65-F5344CB8AC3E}">
        <p14:creationId xmlns:p14="http://schemas.microsoft.com/office/powerpoint/2010/main" val="185109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76238"/>
            <a:ext cx="7492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Recommendations </a:t>
            </a:r>
            <a:endParaRPr lang="en-GB" sz="3200" b="1" i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Rectangle 32"/>
          <p:cNvSpPr>
            <a:spLocks noChangeArrowheads="1"/>
          </p:cNvSpPr>
          <p:nvPr/>
        </p:nvSpPr>
        <p:spPr bwMode="auto">
          <a:xfrm>
            <a:off x="0" y="8191500"/>
            <a:ext cx="4022725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66028" y="856885"/>
            <a:ext cx="1037087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Consistent real time data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Effective collaboration-multi-agency standards-whole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 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measures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indicators for 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success.</a:t>
            </a:r>
          </a:p>
          <a:p>
            <a:pPr marL="342900" indent="-342900">
              <a:buFont typeface="+mj-lt"/>
              <a:buAutoNum type="arabicPeriod"/>
            </a:pPr>
            <a:endParaRPr lang="en-US" altLang="en-US" dirty="0" smtClean="0">
              <a:solidFill>
                <a:srgbClr val="00206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Welsh Government -urgent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welfare 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concerns</a:t>
            </a:r>
          </a:p>
          <a:p>
            <a:pPr marL="342900" indent="-342900">
              <a:buFont typeface="+mj-lt"/>
              <a:buAutoNum type="arabicPeriod"/>
            </a:pPr>
            <a:endParaRPr lang="en-US" altLang="en-US" dirty="0" smtClean="0">
              <a:solidFill>
                <a:srgbClr val="00206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NHS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mental health 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-crisis plans</a:t>
            </a:r>
          </a:p>
          <a:p>
            <a:pPr marL="342900" indent="-342900">
              <a:buFont typeface="+mj-lt"/>
              <a:buAutoNum type="arabicPeriod"/>
            </a:pPr>
            <a:endParaRPr lang="en-US" altLang="en-US" dirty="0" smtClean="0">
              <a:solidFill>
                <a:srgbClr val="00206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acilities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caring for vulnerable persons 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-robust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‘missing person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 protocols</a:t>
            </a:r>
          </a:p>
          <a:p>
            <a:pPr marL="342900" indent="-342900">
              <a:buFont typeface="+mj-lt"/>
              <a:buAutoNum type="arabicPeriod"/>
            </a:pPr>
            <a:endParaRPr lang="en-US" altLang="en-US" dirty="0" smtClean="0">
              <a:solidFill>
                <a:srgbClr val="00206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NHS Wales-single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point of 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entry</a:t>
            </a:r>
            <a:endParaRPr lang="en-US" altLang="en-US" dirty="0">
              <a:solidFill>
                <a:srgbClr val="00206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altLang="en-US" dirty="0" smtClean="0">
              <a:solidFill>
                <a:srgbClr val="00206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Trauma informed services</a:t>
            </a:r>
          </a:p>
          <a:p>
            <a:pPr marL="342900" indent="-342900">
              <a:buFont typeface="+mj-lt"/>
              <a:buAutoNum type="arabicPeriod"/>
            </a:pPr>
            <a:endParaRPr lang="en-US" altLang="en-US" dirty="0" smtClean="0">
              <a:solidFill>
                <a:srgbClr val="00206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Partnership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the third sector, 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range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crisis prevention or response 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services</a:t>
            </a:r>
          </a:p>
          <a:p>
            <a:pPr marL="342900" indent="-342900">
              <a:buFont typeface="+mj-lt"/>
              <a:buAutoNum type="arabicPeriod"/>
            </a:pPr>
            <a:endParaRPr lang="en-US" altLang="en-US" dirty="0" smtClean="0">
              <a:solidFill>
                <a:srgbClr val="00206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National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communication 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campaign</a:t>
            </a:r>
          </a:p>
          <a:p>
            <a:pPr marL="342900" indent="-342900">
              <a:buFont typeface="+mj-lt"/>
              <a:buAutoNum type="arabicPeriod"/>
            </a:pPr>
            <a:endParaRPr lang="en-US" altLang="en-US" dirty="0">
              <a:solidFill>
                <a:srgbClr val="00206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Vulnerable groups- reduce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barriers to </a:t>
            </a:r>
            <a:r>
              <a:rPr lang="en-US" altLang="en-US" dirty="0" smtClean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accessing </a:t>
            </a: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 in a crisis</a:t>
            </a:r>
            <a:endParaRPr lang="en-US" altLang="en-US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altLang="en-US" dirty="0">
              <a:solidFill>
                <a:srgbClr val="002060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2060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3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76238"/>
            <a:ext cx="7492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Population Survey</a:t>
            </a:r>
            <a:endParaRPr lang="en-GB" sz="3200" b="1" i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Rectangle 32"/>
          <p:cNvSpPr>
            <a:spLocks noChangeArrowheads="1"/>
          </p:cNvSpPr>
          <p:nvPr/>
        </p:nvSpPr>
        <p:spPr bwMode="auto">
          <a:xfrm>
            <a:off x="0" y="8191500"/>
            <a:ext cx="4022725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792267"/>
              </p:ext>
            </p:extLst>
          </p:nvPr>
        </p:nvGraphicFramePr>
        <p:xfrm>
          <a:off x="130627" y="1693976"/>
          <a:ext cx="4058817" cy="41591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4335"/>
                <a:gridCol w="634482"/>
              </a:tblGrid>
              <a:tr h="7053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1" u="none" strike="noStrike" dirty="0" smtClean="0">
                          <a:solidFill>
                            <a:srgbClr val="FFFF00"/>
                          </a:solidFill>
                          <a:effectLst/>
                          <a:latin typeface="Century Gothic" panose="020B0502020202020204" pitchFamily="34" charset="0"/>
                        </a:rPr>
                        <a:t>RESPONSE: </a:t>
                      </a:r>
                      <a:r>
                        <a:rPr lang="en-GB" sz="12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Most Important when contacting services for mental</a:t>
                      </a:r>
                      <a:r>
                        <a:rPr lang="en-GB" sz="1200" b="1" i="1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 health issue </a:t>
                      </a:r>
                      <a:endParaRPr lang="en-GB" sz="1200" b="1" i="1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 smtClean="0">
                          <a:solidFill>
                            <a:srgbClr val="FFFF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en-GB" sz="1200" b="1" i="0" u="none" strike="noStrike" dirty="0">
                        <a:solidFill>
                          <a:srgbClr val="FFFF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2060"/>
                    </a:solidFill>
                  </a:tcPr>
                </a:tc>
              </a:tr>
              <a:tr h="4077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effectLst/>
                          <a:latin typeface="Century Gothic" panose="020B0502020202020204" pitchFamily="34" charset="0"/>
                        </a:rPr>
                        <a:t>Getting support from a caring, reassuring person, who has experience in mental health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effectLst/>
                          <a:latin typeface="Century Gothic" panose="020B0502020202020204" pitchFamily="34" charset="0"/>
                        </a:rPr>
                        <a:t>Getting the best response for my situation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  <a:latin typeface="Century Gothic" panose="020B0502020202020204" pitchFamily="34" charset="0"/>
                        </a:rPr>
                        <a:t>13%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  <a:latin typeface="Century Gothic" panose="020B0502020202020204" pitchFamily="34" charset="0"/>
                        </a:rPr>
                        <a:t>A quick response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effectLst/>
                          <a:latin typeface="Century Gothic" panose="020B0502020202020204" pitchFamily="34" charset="0"/>
                        </a:rPr>
                        <a:t>Knowing what services are available locally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  <a:latin typeface="Century Gothic" panose="020B0502020202020204" pitchFamily="34" charset="0"/>
                        </a:rPr>
                        <a:t>10%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  <a:latin typeface="Century Gothic" panose="020B0502020202020204" pitchFamily="34" charset="0"/>
                        </a:rPr>
                        <a:t>Having face-to-face support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effectLst/>
                          <a:latin typeface="Century Gothic" panose="020B0502020202020204" pitchFamily="34" charset="0"/>
                        </a:rPr>
                        <a:t>Getting support from a medical professional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  <a:latin typeface="Century Gothic" panose="020B0502020202020204" pitchFamily="34" charset="0"/>
                        </a:rPr>
                        <a:t>A 24 hour service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effectLst/>
                          <a:latin typeface="Century Gothic" panose="020B0502020202020204" pitchFamily="34" charset="0"/>
                        </a:rPr>
                        <a:t>Getting advice that avoids the need to visit A&amp;E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852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effectLst/>
                          <a:latin typeface="Century Gothic" panose="020B0502020202020204" pitchFamily="34" charset="0"/>
                        </a:rPr>
                        <a:t>Easy to remember contact </a:t>
                      </a:r>
                      <a:r>
                        <a:rPr lang="en-US" sz="12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details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effectLst/>
                          <a:latin typeface="Century Gothic" panose="020B0502020202020204" pitchFamily="34" charset="0"/>
                        </a:rPr>
                        <a:t>Having support in my first language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56906"/>
              </p:ext>
            </p:extLst>
          </p:nvPr>
        </p:nvGraphicFramePr>
        <p:xfrm>
          <a:off x="4594564" y="1693976"/>
          <a:ext cx="2778136" cy="41868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54405"/>
                <a:gridCol w="923731"/>
              </a:tblGrid>
              <a:tr h="7053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smtClean="0">
                          <a:solidFill>
                            <a:srgbClr val="FFFF00"/>
                          </a:solidFill>
                          <a:effectLst/>
                          <a:latin typeface="Century Gothic" panose="020B0502020202020204" pitchFamily="34" charset="0"/>
                        </a:rPr>
                        <a:t>AWARENESS:  </a:t>
                      </a:r>
                      <a:r>
                        <a:rPr lang="en-US" sz="11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Which services first thought of as providing mental health care and support</a:t>
                      </a:r>
                      <a:endParaRPr lang="en-GB" sz="1100" b="1" i="1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smtClean="0">
                          <a:solidFill>
                            <a:srgbClr val="FFFF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rgbClr val="FFFF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4077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NHS Direct/111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42%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Voluntary Sector (MIND, HAFAL, Samaritans etc.)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20%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GP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19%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Other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9%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NHS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 community mental health services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5%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Friends/family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Social</a:t>
                      </a:r>
                      <a:r>
                        <a:rPr lang="en-GB" sz="1100" b="1" u="none" strike="noStrike" baseline="0" dirty="0" smtClean="0">
                          <a:effectLst/>
                          <a:latin typeface="Century Gothic" panose="020B0502020202020204" pitchFamily="34" charset="0"/>
                        </a:rPr>
                        <a:t> Services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Ambulance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 service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1%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067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Police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0.3</a:t>
                      </a:r>
                      <a:r>
                        <a:rPr lang="en-GB" sz="1100" b="1" u="none" strike="noStrike" dirty="0"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Private mental health services (BUPA etc.)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0.2%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272670"/>
              </p:ext>
            </p:extLst>
          </p:nvPr>
        </p:nvGraphicFramePr>
        <p:xfrm>
          <a:off x="7777820" y="587240"/>
          <a:ext cx="2928514" cy="52659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0890"/>
                <a:gridCol w="1287624"/>
              </a:tblGrid>
              <a:tr h="7053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 smtClean="0">
                          <a:solidFill>
                            <a:srgbClr val="FFFF00"/>
                          </a:solidFill>
                          <a:effectLst/>
                          <a:latin typeface="Century Gothic" panose="020B0502020202020204" pitchFamily="34" charset="0"/>
                        </a:rPr>
                        <a:t>Use:  </a:t>
                      </a:r>
                      <a:r>
                        <a:rPr lang="en-US" sz="11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Which services have you/family</a:t>
                      </a:r>
                      <a:r>
                        <a:rPr lang="en-US" sz="1100" b="1" i="1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 used in last 12 months for mental health issues </a:t>
                      </a:r>
                      <a:endParaRPr lang="en-GB" sz="1100" b="1" i="1" u="none" strike="noStrike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smtClean="0">
                          <a:solidFill>
                            <a:srgbClr val="FFFF00"/>
                          </a:solidFill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rgbClr val="FFFF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4077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GP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62%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0773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NHS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 community mental health services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Other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18%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Voluntary Sector (MIND, HAFAL, Samaritans etc.)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14%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A&amp;E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6%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latin typeface="Century Gothic" panose="020B0502020202020204" pitchFamily="34" charset="0"/>
                        </a:rPr>
                        <a:t>MH online help (Silvercloud/Activate)</a:t>
                      </a:r>
                      <a:endParaRPr lang="en-GB" sz="1100" b="1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latin typeface="Century Gothic" panose="020B0502020202020204" pitchFamily="34" charset="0"/>
                        </a:rPr>
                        <a:t>5%</a:t>
                      </a:r>
                      <a:endParaRPr lang="en-GB" sz="1100" b="1" dirty="0"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NHS inpatient </a:t>
                      </a:r>
                      <a:r>
                        <a:rPr lang="en-GB" sz="11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mental health services 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4%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NHS Direct/111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School counselling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3%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067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Police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n-GB" sz="1100" b="1" u="none" strike="noStrike" dirty="0">
                          <a:effectLst/>
                          <a:latin typeface="Century Gothic" panose="020B0502020202020204" pitchFamily="34" charset="0"/>
                        </a:rPr>
                        <a:t>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Ambulance</a:t>
                      </a:r>
                      <a:r>
                        <a:rPr lang="en-US" sz="11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</a:rPr>
                        <a:t> service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 smtClean="0"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Wales Drug &amp; Alcohol helpline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65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C.A.L.L.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2%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4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sp>
        <p:nvSpPr>
          <p:cNvPr id="5" name="Rectangle 4"/>
          <p:cNvSpPr/>
          <p:nvPr/>
        </p:nvSpPr>
        <p:spPr>
          <a:xfrm>
            <a:off x="401215" y="3925041"/>
            <a:ext cx="9255968" cy="2585323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i="1" dirty="0">
                <a:latin typeface="Century Gothic" panose="020B0502020202020204" pitchFamily="34" charset="0"/>
              </a:rPr>
              <a:t>A</a:t>
            </a:r>
            <a:r>
              <a:rPr lang="en-US" i="1" dirty="0" smtClean="0">
                <a:latin typeface="Century Gothic" panose="020B0502020202020204" pitchFamily="34" charset="0"/>
              </a:rPr>
              <a:t> </a:t>
            </a:r>
            <a:r>
              <a:rPr lang="en-US" i="1" dirty="0">
                <a:latin typeface="Century Gothic" panose="020B0502020202020204" pitchFamily="34" charset="0"/>
              </a:rPr>
              <a:t>mental </a:t>
            </a:r>
            <a:r>
              <a:rPr lang="en-US" i="1" dirty="0" smtClean="0">
                <a:latin typeface="Century Gothic" panose="020B0502020202020204" pitchFamily="34" charset="0"/>
              </a:rPr>
              <a:t>health and/or </a:t>
            </a:r>
            <a:r>
              <a:rPr lang="en-US" i="1" dirty="0">
                <a:latin typeface="Century Gothic" panose="020B0502020202020204" pitchFamily="34" charset="0"/>
              </a:rPr>
              <a:t>welfare crisis describes any </a:t>
            </a:r>
            <a:r>
              <a:rPr lang="en-US" i="1" dirty="0" smtClean="0">
                <a:latin typeface="Century Gothic" panose="020B0502020202020204" pitchFamily="34" charset="0"/>
              </a:rPr>
              <a:t>situation in </a:t>
            </a:r>
            <a:r>
              <a:rPr lang="en-US" i="1" dirty="0">
                <a:latin typeface="Century Gothic" panose="020B0502020202020204" pitchFamily="34" charset="0"/>
              </a:rPr>
              <a:t>which an incident related to public safety </a:t>
            </a:r>
            <a:r>
              <a:rPr lang="en-US" i="1" dirty="0" smtClean="0">
                <a:latin typeface="Century Gothic" panose="020B0502020202020204" pitchFamily="34" charset="0"/>
              </a:rPr>
              <a:t>or individual </a:t>
            </a:r>
            <a:r>
              <a:rPr lang="en-US" i="1" dirty="0">
                <a:latin typeface="Century Gothic" panose="020B0502020202020204" pitchFamily="34" charset="0"/>
              </a:rPr>
              <a:t>welfare prompts a call to </a:t>
            </a:r>
            <a:r>
              <a:rPr lang="en-US" i="1" dirty="0" smtClean="0">
                <a:latin typeface="Century Gothic" panose="020B0502020202020204" pitchFamily="34" charset="0"/>
              </a:rPr>
              <a:t>emergency services </a:t>
            </a:r>
            <a:r>
              <a:rPr lang="en-US" i="1" dirty="0">
                <a:latin typeface="Century Gothic" panose="020B0502020202020204" pitchFamily="34" charset="0"/>
              </a:rPr>
              <a:t>and is linked to a person’s mental </a:t>
            </a:r>
            <a:r>
              <a:rPr lang="en-US" i="1" dirty="0" smtClean="0">
                <a:latin typeface="Century Gothic" panose="020B0502020202020204" pitchFamily="34" charset="0"/>
              </a:rPr>
              <a:t>health or </a:t>
            </a:r>
            <a:r>
              <a:rPr lang="en-US" i="1" dirty="0">
                <a:latin typeface="Century Gothic" panose="020B0502020202020204" pitchFamily="34" charset="0"/>
              </a:rPr>
              <a:t>wellbeing. </a:t>
            </a:r>
            <a:endParaRPr lang="en-US" i="1" dirty="0" smtClean="0">
              <a:latin typeface="Century Gothic" panose="020B0502020202020204" pitchFamily="34" charset="0"/>
            </a:endParaRPr>
          </a:p>
          <a:p>
            <a:endParaRPr lang="en-US" i="1" dirty="0">
              <a:latin typeface="Century Gothic" panose="020B0502020202020204" pitchFamily="34" charset="0"/>
            </a:endParaRPr>
          </a:p>
          <a:p>
            <a:r>
              <a:rPr lang="en-US" i="1" dirty="0" smtClean="0">
                <a:latin typeface="Century Gothic" panose="020B0502020202020204" pitchFamily="34" charset="0"/>
              </a:rPr>
              <a:t>The </a:t>
            </a:r>
            <a:r>
              <a:rPr lang="en-US" i="1" dirty="0">
                <a:latin typeface="Century Gothic" panose="020B0502020202020204" pitchFamily="34" charset="0"/>
              </a:rPr>
              <a:t>person may be at immediate </a:t>
            </a:r>
            <a:r>
              <a:rPr lang="en-US" i="1" dirty="0" smtClean="0">
                <a:latin typeface="Century Gothic" panose="020B0502020202020204" pitchFamily="34" charset="0"/>
              </a:rPr>
              <a:t>risk of </a:t>
            </a:r>
            <a:r>
              <a:rPr lang="en-US" i="1" dirty="0">
                <a:latin typeface="Century Gothic" panose="020B0502020202020204" pitchFamily="34" charset="0"/>
              </a:rPr>
              <a:t>harming themselves or others, or an </a:t>
            </a:r>
            <a:r>
              <a:rPr lang="en-US" i="1" dirty="0" smtClean="0">
                <a:latin typeface="Century Gothic" panose="020B0502020202020204" pitchFamily="34" charset="0"/>
              </a:rPr>
              <a:t>immediate risk </a:t>
            </a:r>
            <a:r>
              <a:rPr lang="en-US" i="1" dirty="0">
                <a:latin typeface="Century Gothic" panose="020B0502020202020204" pitchFamily="34" charset="0"/>
              </a:rPr>
              <a:t>of being unable to adequately care </a:t>
            </a:r>
            <a:r>
              <a:rPr lang="en-US" i="1" dirty="0" smtClean="0">
                <a:latin typeface="Century Gothic" panose="020B0502020202020204" pitchFamily="34" charset="0"/>
              </a:rPr>
              <a:t>for themselves </a:t>
            </a:r>
            <a:r>
              <a:rPr lang="en-US" i="1" dirty="0">
                <a:latin typeface="Century Gothic" panose="020B0502020202020204" pitchFamily="34" charset="0"/>
              </a:rPr>
              <a:t>or be cared for within existing </a:t>
            </a:r>
            <a:r>
              <a:rPr lang="en-US" i="1" dirty="0" smtClean="0">
                <a:latin typeface="Century Gothic" panose="020B0502020202020204" pitchFamily="34" charset="0"/>
              </a:rPr>
              <a:t>support structures </a:t>
            </a:r>
            <a:r>
              <a:rPr lang="en-US" i="1" dirty="0">
                <a:latin typeface="Century Gothic" panose="020B0502020202020204" pitchFamily="34" charset="0"/>
              </a:rPr>
              <a:t>or function safely in the community, </a:t>
            </a:r>
            <a:r>
              <a:rPr lang="en-US" i="1" dirty="0" smtClean="0">
                <a:latin typeface="Century Gothic" panose="020B0502020202020204" pitchFamily="34" charset="0"/>
              </a:rPr>
              <a:t>and where </a:t>
            </a:r>
            <a:r>
              <a:rPr lang="en-US" i="1" dirty="0">
                <a:latin typeface="Century Gothic" panose="020B0502020202020204" pitchFamily="34" charset="0"/>
              </a:rPr>
              <a:t>there is an identified trigger or </a:t>
            </a:r>
            <a:r>
              <a:rPr lang="en-US" i="1" dirty="0" smtClean="0">
                <a:latin typeface="Century Gothic" panose="020B0502020202020204" pitchFamily="34" charset="0"/>
              </a:rPr>
              <a:t>vulnerability associated </a:t>
            </a:r>
            <a:r>
              <a:rPr lang="en-US" i="1" dirty="0">
                <a:latin typeface="Century Gothic" panose="020B0502020202020204" pitchFamily="34" charset="0"/>
              </a:rPr>
              <a:t>with their diagnosed mental </a:t>
            </a:r>
            <a:r>
              <a:rPr lang="en-US" i="1" dirty="0" smtClean="0">
                <a:latin typeface="Century Gothic" panose="020B0502020202020204" pitchFamily="34" charset="0"/>
              </a:rPr>
              <a:t>health condition</a:t>
            </a:r>
            <a:r>
              <a:rPr lang="en-US" i="1" dirty="0">
                <a:latin typeface="Century Gothic" panose="020B0502020202020204" pitchFamily="34" charset="0"/>
              </a:rPr>
              <a:t>, or other social, emotional or </a:t>
            </a:r>
            <a:r>
              <a:rPr lang="en-US" i="1" dirty="0" smtClean="0">
                <a:latin typeface="Century Gothic" panose="020B0502020202020204" pitchFamily="34" charset="0"/>
              </a:rPr>
              <a:t>clinical </a:t>
            </a:r>
            <a:r>
              <a:rPr lang="en-GB" i="1" dirty="0" smtClean="0">
                <a:latin typeface="Century Gothic" panose="020B0502020202020204" pitchFamily="34" charset="0"/>
              </a:rPr>
              <a:t>situation</a:t>
            </a:r>
            <a:r>
              <a:rPr lang="en-GB" i="1" dirty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0390" y="1048797"/>
            <a:ext cx="105778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Mental well-being/mental illness/mental disorder/mental health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Welfare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Distress/ resilience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MerriweatherLight"/>
              </a:rPr>
              <a:t>Barriers </a:t>
            </a:r>
            <a:r>
              <a:rPr lang="en-US" sz="2000" b="1" dirty="0">
                <a:solidFill>
                  <a:srgbClr val="000000"/>
                </a:solidFill>
                <a:latin typeface="MerriweatherLight"/>
              </a:rPr>
              <a:t>to </a:t>
            </a:r>
            <a:r>
              <a:rPr lang="en-US" sz="2000" b="1" dirty="0" smtClean="0">
                <a:solidFill>
                  <a:srgbClr val="000000"/>
                </a:solidFill>
                <a:latin typeface="MerriweatherLight"/>
              </a:rPr>
              <a:t>access:  children, young adults, </a:t>
            </a:r>
            <a:r>
              <a:rPr lang="en-US" sz="2000" b="1" dirty="0">
                <a:solidFill>
                  <a:srgbClr val="000000"/>
                </a:solidFill>
                <a:latin typeface="MerriweatherLight"/>
              </a:rPr>
              <a:t>black and minority ethnic </a:t>
            </a:r>
            <a:r>
              <a:rPr lang="en-US" sz="2000" b="1" dirty="0" smtClean="0">
                <a:solidFill>
                  <a:srgbClr val="000000"/>
                </a:solidFill>
                <a:latin typeface="MerriweatherLight"/>
              </a:rPr>
              <a:t>communities, LGBT </a:t>
            </a:r>
            <a:r>
              <a:rPr lang="en-US" sz="2000" b="1" dirty="0">
                <a:solidFill>
                  <a:srgbClr val="000000"/>
                </a:solidFill>
                <a:latin typeface="MerriweatherLight"/>
              </a:rPr>
              <a:t>asylum </a:t>
            </a:r>
            <a:r>
              <a:rPr lang="en-US" sz="2000" b="1" dirty="0" smtClean="0">
                <a:solidFill>
                  <a:srgbClr val="000000"/>
                </a:solidFill>
                <a:latin typeface="MerriweatherLight"/>
              </a:rPr>
              <a:t>seekers/refugees</a:t>
            </a:r>
            <a:r>
              <a:rPr lang="en-US" sz="900" b="1" dirty="0">
                <a:solidFill>
                  <a:srgbClr val="28B7BF"/>
                </a:solidFill>
                <a:latin typeface="SofiaPro-Bold"/>
              </a:rPr>
              <a:t>,</a:t>
            </a:r>
            <a:r>
              <a:rPr lang="en-US" sz="2000" b="1" dirty="0" smtClean="0">
                <a:solidFill>
                  <a:srgbClr val="000000"/>
                </a:solidFill>
                <a:latin typeface="MerriweatherLight"/>
              </a:rPr>
              <a:t> perinatal problems, </a:t>
            </a:r>
            <a:r>
              <a:rPr lang="en-US" sz="2000" b="1" dirty="0">
                <a:solidFill>
                  <a:srgbClr val="000000"/>
                </a:solidFill>
                <a:latin typeface="MerriweatherLight"/>
              </a:rPr>
              <a:t>less affluent and </a:t>
            </a:r>
            <a:r>
              <a:rPr lang="en-US" sz="2000" b="1" dirty="0" smtClean="0">
                <a:solidFill>
                  <a:srgbClr val="000000"/>
                </a:solidFill>
                <a:latin typeface="MerriweatherLight"/>
              </a:rPr>
              <a:t>middle aged men, </a:t>
            </a:r>
            <a:r>
              <a:rPr lang="en-US" sz="2000" b="1" dirty="0">
                <a:solidFill>
                  <a:srgbClr val="000000"/>
                </a:solidFill>
                <a:latin typeface="MerriweatherLight"/>
              </a:rPr>
              <a:t>armed forces </a:t>
            </a:r>
            <a:r>
              <a:rPr lang="en-US" sz="2000" b="1" dirty="0" smtClean="0">
                <a:solidFill>
                  <a:srgbClr val="000000"/>
                </a:solidFill>
                <a:latin typeface="MerriweatherLight"/>
              </a:rPr>
              <a:t>veterans, </a:t>
            </a:r>
            <a:r>
              <a:rPr lang="en-US" sz="2000" b="1" dirty="0">
                <a:solidFill>
                  <a:srgbClr val="000000"/>
                </a:solidFill>
                <a:latin typeface="MerriweatherLight"/>
              </a:rPr>
              <a:t>people </a:t>
            </a:r>
            <a:r>
              <a:rPr lang="en-US" sz="2000" b="1" dirty="0" smtClean="0">
                <a:solidFill>
                  <a:srgbClr val="000000"/>
                </a:solidFill>
                <a:latin typeface="MerriweatherLight"/>
              </a:rPr>
              <a:t>with intellectual disabilities and </a:t>
            </a:r>
            <a:r>
              <a:rPr lang="en-US" sz="900" b="1" dirty="0" smtClean="0">
                <a:solidFill>
                  <a:srgbClr val="28B7BF"/>
                </a:solidFill>
                <a:latin typeface="SofiaPro-Bold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MerriweatherLight"/>
              </a:rPr>
              <a:t>older adults.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2" y="51204"/>
            <a:ext cx="7492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Mental Health &amp; Welfare Concerns</a:t>
            </a:r>
            <a:endParaRPr lang="en-GB" sz="3200" b="1" i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34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531" y="649078"/>
            <a:ext cx="34880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Public Sector/Third Sector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Primary Care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Community MH services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Ambulance services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NHS 111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Emergency Departments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Social care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Police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Fire &amp; Rescue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2" y="51204"/>
            <a:ext cx="7492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Public Services</a:t>
            </a:r>
            <a:endParaRPr lang="en-GB" sz="3200" b="1" i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66189" y="51204"/>
            <a:ext cx="7618548" cy="6747171"/>
            <a:chOff x="3166189" y="51204"/>
            <a:chExt cx="7618548" cy="674717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25331" t="13469" r="36327" b="8164"/>
            <a:stretch/>
          </p:blipFill>
          <p:spPr>
            <a:xfrm>
              <a:off x="5186370" y="51204"/>
              <a:ext cx="5598367" cy="6679492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3166189" y="5244103"/>
              <a:ext cx="2208245" cy="1554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00" dirty="0">
                  <a:latin typeface="MerriweatherLight"/>
                </a:rPr>
                <a:t>Graphic is for illustrative purposes only. Numbers are averages.</a:t>
              </a:r>
            </a:p>
            <a:p>
              <a:r>
                <a:rPr lang="en-US" sz="500" dirty="0">
                  <a:latin typeface="MerriweatherLight"/>
                </a:rPr>
                <a:t>Exact figures are </a:t>
              </a:r>
              <a:r>
                <a:rPr lang="en-US" sz="500" b="1" dirty="0">
                  <a:latin typeface="MerriweatherUltraBold"/>
                </a:rPr>
                <a:t>946 </a:t>
              </a:r>
              <a:r>
                <a:rPr lang="en-US" sz="500" dirty="0">
                  <a:latin typeface="MerriweatherLight"/>
                </a:rPr>
                <a:t>overall, </a:t>
              </a:r>
              <a:r>
                <a:rPr lang="en-US" sz="500" b="1" dirty="0">
                  <a:latin typeface="MerriweatherUltraBold"/>
                </a:rPr>
                <a:t>319 </a:t>
              </a:r>
              <a:r>
                <a:rPr lang="en-US" sz="500" dirty="0">
                  <a:latin typeface="MerriweatherLight"/>
                </a:rPr>
                <a:t>classed as emergency (‘999’</a:t>
              </a:r>
            </a:p>
            <a:p>
              <a:r>
                <a:rPr lang="en-US" sz="500" dirty="0">
                  <a:latin typeface="MerriweatherLight"/>
                </a:rPr>
                <a:t>calls to police and ambulance and attendance at emergency</a:t>
              </a:r>
            </a:p>
            <a:p>
              <a:r>
                <a:rPr lang="en-US" sz="500" dirty="0">
                  <a:latin typeface="MerriweatherLight"/>
                </a:rPr>
                <a:t>department). Police data is from MH snapshot day November</a:t>
              </a:r>
            </a:p>
            <a:p>
              <a:r>
                <a:rPr lang="en-US" sz="500" dirty="0">
                  <a:latin typeface="MerriweatherLight"/>
                </a:rPr>
                <a:t>2019. Emergency department is </a:t>
              </a:r>
              <a:r>
                <a:rPr lang="en-US" sz="500" b="1" dirty="0">
                  <a:latin typeface="MerriweatherUltraBold"/>
                </a:rPr>
                <a:t>4% </a:t>
              </a:r>
              <a:r>
                <a:rPr lang="en-US" sz="500" dirty="0">
                  <a:latin typeface="MerriweatherLight"/>
                </a:rPr>
                <a:t>of attendances. Other data</a:t>
              </a:r>
            </a:p>
            <a:p>
              <a:r>
                <a:rPr lang="en-US" sz="500" dirty="0">
                  <a:latin typeface="MerriweatherLight"/>
                </a:rPr>
                <a:t>is from bespoke data requests or published data. Data does not</a:t>
              </a:r>
            </a:p>
            <a:p>
              <a:r>
                <a:rPr lang="en-US" sz="500" dirty="0">
                  <a:latin typeface="MerriweatherLight"/>
                </a:rPr>
                <a:t>include social care, third sector or telephone helpline support.</a:t>
              </a:r>
            </a:p>
            <a:p>
              <a:r>
                <a:rPr lang="en-US" sz="500" dirty="0">
                  <a:latin typeface="MerriweatherLight"/>
                </a:rPr>
                <a:t>Police figures do not include persons in custody with mental</a:t>
              </a:r>
            </a:p>
            <a:p>
              <a:r>
                <a:rPr lang="en-US" sz="500" dirty="0">
                  <a:latin typeface="MerriweatherLight"/>
                </a:rPr>
                <a:t>health flags or missing person calls. Some overlap may occur as</a:t>
              </a:r>
            </a:p>
            <a:p>
              <a:r>
                <a:rPr lang="en-US" sz="500" dirty="0">
                  <a:latin typeface="MerriweatherLight"/>
                </a:rPr>
                <a:t>calls to police could result in ambulance call, emergency</a:t>
              </a:r>
            </a:p>
            <a:p>
              <a:r>
                <a:rPr lang="en-US" sz="500" dirty="0">
                  <a:latin typeface="MerriweatherLight"/>
                </a:rPr>
                <a:t>department attendance or NHS mental health services referral,</a:t>
              </a:r>
            </a:p>
            <a:p>
              <a:r>
                <a:rPr lang="en-US" sz="500" dirty="0">
                  <a:latin typeface="MerriweatherLight"/>
                </a:rPr>
                <a:t>similarly calls to ambulance or NHS 111 could result in police</a:t>
              </a:r>
            </a:p>
            <a:p>
              <a:r>
                <a:rPr lang="en-US" sz="500" dirty="0">
                  <a:latin typeface="MerriweatherLight"/>
                </a:rPr>
                <a:t>calls, emergency department attendance or referral to NHS</a:t>
              </a:r>
            </a:p>
            <a:p>
              <a:r>
                <a:rPr lang="en-US" sz="500" dirty="0">
                  <a:latin typeface="MerriweatherLight"/>
                </a:rPr>
                <a:t>mental health service. Some emergency department figures could</a:t>
              </a:r>
            </a:p>
            <a:p>
              <a:r>
                <a:rPr lang="en-US" sz="500" dirty="0">
                  <a:latin typeface="MerriweatherLight"/>
                </a:rPr>
                <a:t>include subsequent referral to psychiatric liaison or ICAN services.</a:t>
              </a:r>
            </a:p>
            <a:p>
              <a:r>
                <a:rPr lang="en-US" sz="500" dirty="0">
                  <a:latin typeface="MerriweatherLight"/>
                </a:rPr>
                <a:t>Many calls or referrals could result in an assessment with no</a:t>
              </a:r>
            </a:p>
            <a:p>
              <a:r>
                <a:rPr lang="en-US" sz="500" dirty="0">
                  <a:latin typeface="MerriweatherLight"/>
                </a:rPr>
                <a:t>determination of a mental illness. Numbers could refer to single</a:t>
              </a:r>
            </a:p>
            <a:p>
              <a:r>
                <a:rPr lang="en-US" sz="500" dirty="0">
                  <a:latin typeface="MerriweatherLight"/>
                </a:rPr>
                <a:t>calls from single person, multiple calls from a single person or</a:t>
              </a:r>
            </a:p>
            <a:p>
              <a:r>
                <a:rPr lang="en-US" sz="500" dirty="0">
                  <a:latin typeface="MerriweatherLight"/>
                </a:rPr>
                <a:t>multiple calls about a single person.</a:t>
              </a:r>
              <a:endParaRPr lang="en-GB" sz="5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109" y="3637408"/>
            <a:ext cx="308065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Data Services</a:t>
            </a:r>
            <a:endParaRPr lang="en-GB" sz="2000" b="1" dirty="0">
              <a:latin typeface="Century Gothic" panose="020B050202020202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b="1" dirty="0">
                <a:latin typeface="Century Gothic" panose="020B0502020202020204" pitchFamily="34" charset="0"/>
              </a:rPr>
              <a:t>Annual reports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b="1" dirty="0">
                <a:latin typeface="Century Gothic" panose="020B0502020202020204" pitchFamily="34" charset="0"/>
              </a:rPr>
              <a:t>Snapshot data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b="1" dirty="0">
                <a:latin typeface="Century Gothic" panose="020B0502020202020204" pitchFamily="34" charset="0"/>
              </a:rPr>
              <a:t>Requests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Research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20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Data Bespoke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10,175 calls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entury Gothic" panose="020B0502020202020204" pitchFamily="34" charset="0"/>
              </a:rPr>
              <a:t>21,023 separate index problems</a:t>
            </a:r>
          </a:p>
        </p:txBody>
      </p:sp>
    </p:spTree>
    <p:extLst>
      <p:ext uri="{BB962C8B-B14F-4D97-AF65-F5344CB8AC3E}">
        <p14:creationId xmlns:p14="http://schemas.microsoft.com/office/powerpoint/2010/main" val="140571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2" y="51204"/>
            <a:ext cx="7492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Index problems</a:t>
            </a:r>
            <a:endParaRPr lang="en-GB" sz="3200" b="1" i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xmlns="" id="{FF95B1D9-6741-2641-8FB7-FAD0CE17F6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89" t="1867" r="3473" b="49567"/>
          <a:stretch/>
        </p:blipFill>
        <p:spPr>
          <a:xfrm>
            <a:off x="177177" y="700411"/>
            <a:ext cx="4086914" cy="3125140"/>
          </a:xfrm>
          <a:prstGeom prst="rect">
            <a:avLst/>
          </a:prstGeom>
        </p:spPr>
      </p:pic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xmlns="" id="{733D3559-6E0A-AA42-8419-1BF1216836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92" t="50880" r="3217" b="12677"/>
          <a:stretch/>
        </p:blipFill>
        <p:spPr>
          <a:xfrm>
            <a:off x="156914" y="3889983"/>
            <a:ext cx="4497355" cy="2090057"/>
          </a:xfrm>
          <a:prstGeom prst="rect">
            <a:avLst/>
          </a:prstGeom>
        </p:spPr>
      </p:pic>
      <p:pic>
        <p:nvPicPr>
          <p:cNvPr id="14" name="Picture 13" descr="Chart, bar chart&#10;&#10;Description automatically generated">
            <a:extLst>
              <a:ext uri="{FF2B5EF4-FFF2-40B4-BE49-F238E27FC236}">
                <a16:creationId xmlns:a16="http://schemas.microsoft.com/office/drawing/2014/main" xmlns="" id="{8809C67B-2461-4447-ADD8-13082D56F1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32" t="11706" r="4742" b="10631"/>
          <a:stretch/>
        </p:blipFill>
        <p:spPr>
          <a:xfrm>
            <a:off x="5248434" y="995180"/>
            <a:ext cx="5446154" cy="463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98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495249" y="830886"/>
            <a:ext cx="6522623" cy="5099636"/>
            <a:chOff x="-495249" y="830886"/>
            <a:chExt cx="6522623" cy="5099636"/>
          </a:xfrm>
        </p:grpSpPr>
        <p:pic>
          <p:nvPicPr>
            <p:cNvPr id="5" name="Picture 4" descr="Chart, bar chart&#10;&#10;Description automatically generated">
              <a:extLst>
                <a:ext uri="{FF2B5EF4-FFF2-40B4-BE49-F238E27FC236}">
                  <a16:creationId xmlns:a16="http://schemas.microsoft.com/office/drawing/2014/main" xmlns="" id="{F8A5841A-C153-9744-86A1-B47D18D344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6233" r="8753" b="18274"/>
            <a:stretch/>
          </p:blipFill>
          <p:spPr>
            <a:xfrm>
              <a:off x="-495249" y="1343857"/>
              <a:ext cx="5738845" cy="458666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xmlns="" id="{E922569D-1CA0-2D47-8C65-D4E350A98D59}"/>
                </a:ext>
              </a:extLst>
            </p:cNvPr>
            <p:cNvSpPr txBox="1"/>
            <p:nvPr/>
          </p:nvSpPr>
          <p:spPr>
            <a:xfrm>
              <a:off x="0" y="830886"/>
              <a:ext cx="60273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Figure 1</a:t>
              </a:r>
              <a:r>
                <a:rPr lang="en-GB" sz="1600" b="1" dirty="0">
                  <a:solidFill>
                    <a:srgbClr val="143754"/>
                  </a:solidFill>
                </a:rPr>
                <a:t>: Proportion of calls received per day of the Week Received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" y="51204"/>
            <a:ext cx="7492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General Data Day/time</a:t>
            </a:r>
            <a:endParaRPr lang="en-GB" sz="3200" b="1" i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xmlns="" id="{45EF4095-0B13-9244-B34C-451407FE79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628" t="15578" r="8624" b="16883"/>
          <a:stretch/>
        </p:blipFill>
        <p:spPr>
          <a:xfrm>
            <a:off x="5141168" y="1946351"/>
            <a:ext cx="5607697" cy="42025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4772278" y="1147076"/>
            <a:ext cx="71389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Figure 2</a:t>
            </a:r>
            <a:r>
              <a:rPr lang="en-GB" sz="1600" b="1" dirty="0">
                <a:solidFill>
                  <a:srgbClr val="143754"/>
                </a:solidFill>
              </a:rPr>
              <a:t>: Number of calls received by time of day per hourly intervals</a:t>
            </a:r>
          </a:p>
          <a:p>
            <a:endParaRPr lang="en-GB" sz="1600" b="1" dirty="0">
              <a:solidFill>
                <a:srgbClr val="1437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26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8825" t="12370" r="27802" b="4418"/>
          <a:stretch/>
        </p:blipFill>
        <p:spPr>
          <a:xfrm>
            <a:off x="1436913" y="128367"/>
            <a:ext cx="7791063" cy="64188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187" y="128367"/>
            <a:ext cx="2225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Relationship between index problems</a:t>
            </a:r>
            <a:endParaRPr lang="en-GB" sz="1600" b="1" i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91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89C9A88-4E8C-CA4B-8F2B-DE4A91B80106}"/>
              </a:ext>
            </a:extLst>
          </p:cNvPr>
          <p:cNvSpPr txBox="1"/>
          <p:nvPr/>
        </p:nvSpPr>
        <p:spPr>
          <a:xfrm>
            <a:off x="103105" y="345"/>
            <a:ext cx="5659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Calls </a:t>
            </a:r>
            <a:r>
              <a:rPr lang="en-GB" sz="2800" b="1" dirty="0">
                <a:solidFill>
                  <a:srgbClr val="FF0000"/>
                </a:solidFill>
              </a:rPr>
              <a:t>by Day of the </a:t>
            </a:r>
            <a:r>
              <a:rPr lang="en-GB" sz="2800" b="1" dirty="0" smtClean="0">
                <a:solidFill>
                  <a:srgbClr val="FF0000"/>
                </a:solidFill>
              </a:rPr>
              <a:t>Week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89C9A88-4E8C-CA4B-8F2B-DE4A91B80106}"/>
              </a:ext>
            </a:extLst>
          </p:cNvPr>
          <p:cNvSpPr txBox="1"/>
          <p:nvPr/>
        </p:nvSpPr>
        <p:spPr>
          <a:xfrm>
            <a:off x="957110" y="1182810"/>
            <a:ext cx="3629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F0"/>
                </a:solidFill>
              </a:rPr>
              <a:t>Self harm/Overdose Verses </a:t>
            </a:r>
            <a:r>
              <a:rPr lang="en-GB" sz="1600" b="1" dirty="0">
                <a:solidFill>
                  <a:srgbClr val="00B0F0"/>
                </a:solidFill>
              </a:rPr>
              <a:t>Total Calls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89C9A88-4E8C-CA4B-8F2B-DE4A91B80106}"/>
              </a:ext>
            </a:extLst>
          </p:cNvPr>
          <p:cNvSpPr txBox="1"/>
          <p:nvPr/>
        </p:nvSpPr>
        <p:spPr>
          <a:xfrm>
            <a:off x="7048392" y="1169240"/>
            <a:ext cx="3127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</a:rPr>
              <a:t>Loneliness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Verses Total Calls</a:t>
            </a:r>
          </a:p>
        </p:txBody>
      </p:sp>
      <p:pic>
        <p:nvPicPr>
          <p:cNvPr id="13" name="Picture 12" descr="Chart, bar chart&#10;&#10;Description automatically generated">
            <a:extLst>
              <a:ext uri="{FF2B5EF4-FFF2-40B4-BE49-F238E27FC236}">
                <a16:creationId xmlns="" xmlns:a16="http://schemas.microsoft.com/office/drawing/2014/main" id="{AC7F02A3-85BF-4945-8223-AFD9BAD2B7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83" r="10454" b="12960"/>
          <a:stretch/>
        </p:blipFill>
        <p:spPr>
          <a:xfrm>
            <a:off x="103105" y="1677071"/>
            <a:ext cx="5224675" cy="4987079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15" name="Picture 14" descr="Chart, bar chart&#10;&#10;Description automatically generated">
            <a:extLst>
              <a:ext uri="{FF2B5EF4-FFF2-40B4-BE49-F238E27FC236}">
                <a16:creationId xmlns="" xmlns:a16="http://schemas.microsoft.com/office/drawing/2014/main" id="{8A63E0E0-EAAE-D74E-BA54-2218F4360F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00" t="10540" r="11572" b="12029"/>
          <a:stretch/>
        </p:blipFill>
        <p:spPr>
          <a:xfrm>
            <a:off x="5527324" y="1677071"/>
            <a:ext cx="5029201" cy="4987079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979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xmlns="" id="{6087834A-ADEE-9243-A676-0284F7AF69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35" t="25170" r="9566" b="4762"/>
          <a:stretch/>
        </p:blipFill>
        <p:spPr>
          <a:xfrm>
            <a:off x="158621" y="1866121"/>
            <a:ext cx="5264615" cy="480526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158621" y="0"/>
            <a:ext cx="5507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Calls </a:t>
            </a:r>
            <a:r>
              <a:rPr lang="en-GB" sz="2800" b="1" dirty="0">
                <a:solidFill>
                  <a:srgbClr val="FF0000"/>
                </a:solidFill>
              </a:rPr>
              <a:t>by Time of </a:t>
            </a:r>
            <a:r>
              <a:rPr lang="en-GB" sz="2800" b="1" dirty="0" smtClean="0">
                <a:solidFill>
                  <a:srgbClr val="FF0000"/>
                </a:solidFill>
              </a:rPr>
              <a:t>Day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xmlns="" id="{424AEAE0-B964-E140-8AB1-83EDE9C9D7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91" r="8463" b="15533"/>
          <a:stretch/>
        </p:blipFill>
        <p:spPr>
          <a:xfrm>
            <a:off x="5507421" y="1866121"/>
            <a:ext cx="5082823" cy="4805267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89C9A88-4E8C-CA4B-8F2B-DE4A91B80106}"/>
              </a:ext>
            </a:extLst>
          </p:cNvPr>
          <p:cNvSpPr txBox="1"/>
          <p:nvPr/>
        </p:nvSpPr>
        <p:spPr>
          <a:xfrm>
            <a:off x="1338942" y="1459631"/>
            <a:ext cx="2864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F0"/>
                </a:solidFill>
              </a:rPr>
              <a:t>Mental </a:t>
            </a:r>
            <a:r>
              <a:rPr lang="en-GB" sz="1600" b="1" dirty="0">
                <a:solidFill>
                  <a:srgbClr val="00B0F0"/>
                </a:solidFill>
              </a:rPr>
              <a:t>Illness Verses Total Calls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89C9A88-4E8C-CA4B-8F2B-DE4A91B80106}"/>
              </a:ext>
            </a:extLst>
          </p:cNvPr>
          <p:cNvSpPr txBox="1"/>
          <p:nvPr/>
        </p:nvSpPr>
        <p:spPr>
          <a:xfrm>
            <a:off x="6730427" y="1459631"/>
            <a:ext cx="3127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</a:rPr>
              <a:t>Stress/ Anxiety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Verses Total Calls</a:t>
            </a:r>
          </a:p>
        </p:txBody>
      </p:sp>
    </p:spTree>
    <p:extLst>
      <p:ext uri="{BB962C8B-B14F-4D97-AF65-F5344CB8AC3E}">
        <p14:creationId xmlns:p14="http://schemas.microsoft.com/office/powerpoint/2010/main" val="243524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0" y="0"/>
            <a:ext cx="9131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Odds </a:t>
            </a:r>
            <a:r>
              <a:rPr lang="en-GB" sz="2000" b="1" dirty="0">
                <a:solidFill>
                  <a:srgbClr val="FF0000"/>
                </a:solidFill>
              </a:rPr>
              <a:t>Ratios a</a:t>
            </a:r>
            <a:r>
              <a:rPr lang="en-GB" sz="2000" b="1" dirty="0" smtClean="0">
                <a:solidFill>
                  <a:srgbClr val="FF0000"/>
                </a:solidFill>
              </a:rPr>
              <a:t>ge of person with index problem 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6DF34AA-9047-824B-B58F-9A3312EFBFD6}"/>
              </a:ext>
            </a:extLst>
          </p:cNvPr>
          <p:cNvSpPr txBox="1"/>
          <p:nvPr/>
        </p:nvSpPr>
        <p:spPr>
          <a:xfrm rot="16200000">
            <a:off x="8393625" y="3037244"/>
            <a:ext cx="6396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NATIONAL REVIEW OF ACCESS TO EMERGENCY SERVICES FOR THOSE EXPERIENCING MENTAL HEALTH AND/OR WELFARE CONCERNS</a:t>
            </a:r>
          </a:p>
        </p:txBody>
      </p:sp>
      <p:pic>
        <p:nvPicPr>
          <p:cNvPr id="7" name="Picture 6" descr="Chart, bar chart&#10;&#10;Description automatically generated">
            <a:extLst>
              <a:ext uri="{FF2B5EF4-FFF2-40B4-BE49-F238E27FC236}">
                <a16:creationId xmlns="" xmlns:a16="http://schemas.microsoft.com/office/drawing/2014/main" id="{10BBC7F8-3BDA-D44C-9D3C-6A028210FD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29" t="7385" r="8624" b="7258"/>
          <a:stretch/>
        </p:blipFill>
        <p:spPr>
          <a:xfrm>
            <a:off x="373224" y="1440049"/>
            <a:ext cx="4805056" cy="460932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9" name="Picture 8" descr="Chart, bar chart&#10;&#10;Description automatically generated">
            <a:extLst>
              <a:ext uri="{FF2B5EF4-FFF2-40B4-BE49-F238E27FC236}">
                <a16:creationId xmlns="" xmlns:a16="http://schemas.microsoft.com/office/drawing/2014/main" id="{16AC67A1-2716-1240-8FBA-C9713CFFAC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30" t="11539" r="10162" b="6577"/>
          <a:stretch/>
        </p:blipFill>
        <p:spPr>
          <a:xfrm>
            <a:off x="5327780" y="1452514"/>
            <a:ext cx="5197151" cy="4599992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2062065" y="916829"/>
            <a:ext cx="205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28B6BE"/>
                </a:solidFill>
              </a:rPr>
              <a:t>Under 15</a:t>
            </a:r>
            <a:endParaRPr lang="en-GB" sz="2800" b="1" dirty="0">
              <a:solidFill>
                <a:srgbClr val="28B6BE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922569D-1CA0-2D47-8C65-D4E350A98D59}"/>
              </a:ext>
            </a:extLst>
          </p:cNvPr>
          <p:cNvSpPr txBox="1"/>
          <p:nvPr/>
        </p:nvSpPr>
        <p:spPr>
          <a:xfrm>
            <a:off x="7343192" y="911289"/>
            <a:ext cx="2868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2"/>
                </a:solidFill>
              </a:rPr>
              <a:t>Over 65</a:t>
            </a:r>
            <a:endParaRPr lang="en-GB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3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2981</TotalTime>
  <Words>1046</Words>
  <Application>Microsoft Office PowerPoint</Application>
  <PresentationFormat>Widescreen</PresentationFormat>
  <Paragraphs>178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MerriweatherLight</vt:lpstr>
      <vt:lpstr>MerriweatherUltraBold</vt:lpstr>
      <vt:lpstr>SofiaPro-Bold</vt:lpstr>
      <vt:lpstr>Times New Roman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Leach</dc:creator>
  <cp:lastModifiedBy>Shane Mills (CTM UHB- NCCU)</cp:lastModifiedBy>
  <cp:revision>107</cp:revision>
  <dcterms:created xsi:type="dcterms:W3CDTF">2019-09-18T15:48:19Z</dcterms:created>
  <dcterms:modified xsi:type="dcterms:W3CDTF">2020-11-10T08:09:29Z</dcterms:modified>
</cp:coreProperties>
</file>